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7582C1-AC6A-45B4-93FE-1072335DB6AB}" v="254" dt="2023-04-15T15:43:08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3715 yukky" userId="13d3e2f1547d4613" providerId="LiveId" clId="{7D7582C1-AC6A-45B4-93FE-1072335DB6AB}"/>
    <pc:docChg chg="modSld">
      <pc:chgData name="3715 yukky" userId="13d3e2f1547d4613" providerId="LiveId" clId="{7D7582C1-AC6A-45B4-93FE-1072335DB6AB}" dt="2023-04-15T15:43:08.492" v="718"/>
      <pc:docMkLst>
        <pc:docMk/>
      </pc:docMkLst>
      <pc:sldChg chg="addSp modSp mod modAnim">
        <pc:chgData name="3715 yukky" userId="13d3e2f1547d4613" providerId="LiveId" clId="{7D7582C1-AC6A-45B4-93FE-1072335DB6AB}" dt="2023-04-15T15:36:28.816" v="709"/>
        <pc:sldMkLst>
          <pc:docMk/>
          <pc:sldMk cId="2519503545" sldId="256"/>
        </pc:sldMkLst>
        <pc:spChg chg="add mod">
          <ac:chgData name="3715 yukky" userId="13d3e2f1547d4613" providerId="LiveId" clId="{7D7582C1-AC6A-45B4-93FE-1072335DB6AB}" dt="2023-04-14T23:26:43.408" v="48" actId="14100"/>
          <ac:spMkLst>
            <pc:docMk/>
            <pc:sldMk cId="2519503545" sldId="256"/>
            <ac:spMk id="5" creationId="{D37225A7-77CA-A6E2-9EB0-3E56E5B92D14}"/>
          </ac:spMkLst>
        </pc:spChg>
        <pc:spChg chg="add mod">
          <ac:chgData name="3715 yukky" userId="13d3e2f1547d4613" providerId="LiveId" clId="{7D7582C1-AC6A-45B4-93FE-1072335DB6AB}" dt="2023-04-14T23:23:39.728" v="7" actId="14100"/>
          <ac:spMkLst>
            <pc:docMk/>
            <pc:sldMk cId="2519503545" sldId="256"/>
            <ac:spMk id="6" creationId="{B3C49EAD-ACE1-E548-DA41-85B43D90489C}"/>
          </ac:spMkLst>
        </pc:spChg>
        <pc:spChg chg="add mod">
          <ac:chgData name="3715 yukky" userId="13d3e2f1547d4613" providerId="LiveId" clId="{7D7582C1-AC6A-45B4-93FE-1072335DB6AB}" dt="2023-04-14T23:24:00.159" v="11" actId="1076"/>
          <ac:spMkLst>
            <pc:docMk/>
            <pc:sldMk cId="2519503545" sldId="256"/>
            <ac:spMk id="7" creationId="{48FA88F4-C01B-11D4-15FE-1A21B76FB618}"/>
          </ac:spMkLst>
        </pc:spChg>
        <pc:spChg chg="add mod">
          <ac:chgData name="3715 yukky" userId="13d3e2f1547d4613" providerId="LiveId" clId="{7D7582C1-AC6A-45B4-93FE-1072335DB6AB}" dt="2023-04-14T23:26:47.487" v="49" actId="14100"/>
          <ac:spMkLst>
            <pc:docMk/>
            <pc:sldMk cId="2519503545" sldId="256"/>
            <ac:spMk id="8" creationId="{DD3B3FB6-BA0C-726D-B450-5EFCEEB43A05}"/>
          </ac:spMkLst>
        </pc:spChg>
        <pc:spChg chg="add mod">
          <ac:chgData name="3715 yukky" userId="13d3e2f1547d4613" providerId="LiveId" clId="{7D7582C1-AC6A-45B4-93FE-1072335DB6AB}" dt="2023-04-14T23:24:28.261" v="18" actId="14100"/>
          <ac:spMkLst>
            <pc:docMk/>
            <pc:sldMk cId="2519503545" sldId="256"/>
            <ac:spMk id="10" creationId="{81BE623F-4C71-8CCD-6E72-CC2B69DB4FF9}"/>
          </ac:spMkLst>
        </pc:spChg>
        <pc:spChg chg="add mod">
          <ac:chgData name="3715 yukky" userId="13d3e2f1547d4613" providerId="LiveId" clId="{7D7582C1-AC6A-45B4-93FE-1072335DB6AB}" dt="2023-04-14T23:24:48.551" v="22" actId="14100"/>
          <ac:spMkLst>
            <pc:docMk/>
            <pc:sldMk cId="2519503545" sldId="256"/>
            <ac:spMk id="12" creationId="{16181A64-3344-F49F-262E-D29AE47614B5}"/>
          </ac:spMkLst>
        </pc:spChg>
        <pc:spChg chg="add mod">
          <ac:chgData name="3715 yukky" userId="13d3e2f1547d4613" providerId="LiveId" clId="{7D7582C1-AC6A-45B4-93FE-1072335DB6AB}" dt="2023-04-14T23:26:57.496" v="52" actId="14100"/>
          <ac:spMkLst>
            <pc:docMk/>
            <pc:sldMk cId="2519503545" sldId="256"/>
            <ac:spMk id="14" creationId="{537F54DB-EDD1-B3EB-7B34-E70E5C683DDD}"/>
          </ac:spMkLst>
        </pc:spChg>
        <pc:spChg chg="add mod">
          <ac:chgData name="3715 yukky" userId="13d3e2f1547d4613" providerId="LiveId" clId="{7D7582C1-AC6A-45B4-93FE-1072335DB6AB}" dt="2023-04-14T23:25:31.976" v="31" actId="14100"/>
          <ac:spMkLst>
            <pc:docMk/>
            <pc:sldMk cId="2519503545" sldId="256"/>
            <ac:spMk id="16" creationId="{28973C83-9417-4F17-6785-AD8CCCF1688C}"/>
          </ac:spMkLst>
        </pc:spChg>
        <pc:spChg chg="add mod">
          <ac:chgData name="3715 yukky" userId="13d3e2f1547d4613" providerId="LiveId" clId="{7D7582C1-AC6A-45B4-93FE-1072335DB6AB}" dt="2023-04-14T23:25:43.360" v="34" actId="14100"/>
          <ac:spMkLst>
            <pc:docMk/>
            <pc:sldMk cId="2519503545" sldId="256"/>
            <ac:spMk id="17" creationId="{D447C032-30E2-B00E-3ED6-F968DB4CA14D}"/>
          </ac:spMkLst>
        </pc:spChg>
        <pc:spChg chg="add mod">
          <ac:chgData name="3715 yukky" userId="13d3e2f1547d4613" providerId="LiveId" clId="{7D7582C1-AC6A-45B4-93FE-1072335DB6AB}" dt="2023-04-14T23:26:51.911" v="50" actId="14100"/>
          <ac:spMkLst>
            <pc:docMk/>
            <pc:sldMk cId="2519503545" sldId="256"/>
            <ac:spMk id="18" creationId="{69CE135D-C25A-E82C-98AD-9EF9A21F868E}"/>
          </ac:spMkLst>
        </pc:spChg>
        <pc:spChg chg="add mod">
          <ac:chgData name="3715 yukky" userId="13d3e2f1547d4613" providerId="LiveId" clId="{7D7582C1-AC6A-45B4-93FE-1072335DB6AB}" dt="2023-04-14T23:26:09.820" v="40" actId="14100"/>
          <ac:spMkLst>
            <pc:docMk/>
            <pc:sldMk cId="2519503545" sldId="256"/>
            <ac:spMk id="19" creationId="{AFE1C17D-B503-0A99-8DEA-F94A10D30771}"/>
          </ac:spMkLst>
        </pc:spChg>
        <pc:spChg chg="add mod">
          <ac:chgData name="3715 yukky" userId="13d3e2f1547d4613" providerId="LiveId" clId="{7D7582C1-AC6A-45B4-93FE-1072335DB6AB}" dt="2023-04-14T23:26:21.455" v="43" actId="14100"/>
          <ac:spMkLst>
            <pc:docMk/>
            <pc:sldMk cId="2519503545" sldId="256"/>
            <ac:spMk id="20" creationId="{AF298D23-9433-6B13-9220-6F347323CA90}"/>
          </ac:spMkLst>
        </pc:spChg>
        <pc:spChg chg="add mod">
          <ac:chgData name="3715 yukky" userId="13d3e2f1547d4613" providerId="LiveId" clId="{7D7582C1-AC6A-45B4-93FE-1072335DB6AB}" dt="2023-04-14T23:26:33.983" v="46" actId="14100"/>
          <ac:spMkLst>
            <pc:docMk/>
            <pc:sldMk cId="2519503545" sldId="256"/>
            <ac:spMk id="21" creationId="{ABAB98C6-3484-D073-9A36-26CE8431C39D}"/>
          </ac:spMkLst>
        </pc:spChg>
        <pc:spChg chg="add mod">
          <ac:chgData name="3715 yukky" userId="13d3e2f1547d4613" providerId="LiveId" clId="{7D7582C1-AC6A-45B4-93FE-1072335DB6AB}" dt="2023-04-15T15:36:20.067" v="708" actId="14100"/>
          <ac:spMkLst>
            <pc:docMk/>
            <pc:sldMk cId="2519503545" sldId="256"/>
            <ac:spMk id="22" creationId="{79EB05CB-6D4E-8232-FAC3-DF96F6A77D4A}"/>
          </ac:spMkLst>
        </pc:spChg>
      </pc:sldChg>
      <pc:sldChg chg="addSp modSp mod modAnim">
        <pc:chgData name="3715 yukky" userId="13d3e2f1547d4613" providerId="LiveId" clId="{7D7582C1-AC6A-45B4-93FE-1072335DB6AB}" dt="2023-04-14T23:34:44.671" v="122" actId="14100"/>
        <pc:sldMkLst>
          <pc:docMk/>
          <pc:sldMk cId="3387439944" sldId="257"/>
        </pc:sldMkLst>
        <pc:spChg chg="add mod">
          <ac:chgData name="3715 yukky" userId="13d3e2f1547d4613" providerId="LiveId" clId="{7D7582C1-AC6A-45B4-93FE-1072335DB6AB}" dt="2023-04-14T23:30:41.304" v="71" actId="14100"/>
          <ac:spMkLst>
            <pc:docMk/>
            <pc:sldMk cId="3387439944" sldId="257"/>
            <ac:spMk id="5" creationId="{B7E3149D-B5E5-09D2-79FE-7018066C889D}"/>
          </ac:spMkLst>
        </pc:spChg>
        <pc:spChg chg="add mod">
          <ac:chgData name="3715 yukky" userId="13d3e2f1547d4613" providerId="LiveId" clId="{7D7582C1-AC6A-45B4-93FE-1072335DB6AB}" dt="2023-04-14T23:31:14.581" v="74" actId="14100"/>
          <ac:spMkLst>
            <pc:docMk/>
            <pc:sldMk cId="3387439944" sldId="257"/>
            <ac:spMk id="6" creationId="{6189A035-EDF9-E3BD-6329-A36B94B5679A}"/>
          </ac:spMkLst>
        </pc:spChg>
        <pc:spChg chg="add mod">
          <ac:chgData name="3715 yukky" userId="13d3e2f1547d4613" providerId="LiveId" clId="{7D7582C1-AC6A-45B4-93FE-1072335DB6AB}" dt="2023-04-14T23:31:43.744" v="77" actId="14100"/>
          <ac:spMkLst>
            <pc:docMk/>
            <pc:sldMk cId="3387439944" sldId="257"/>
            <ac:spMk id="7" creationId="{6925A6C3-A575-4A8D-3289-216E2B32EFA5}"/>
          </ac:spMkLst>
        </pc:spChg>
        <pc:spChg chg="add mod">
          <ac:chgData name="3715 yukky" userId="13d3e2f1547d4613" providerId="LiveId" clId="{7D7582C1-AC6A-45B4-93FE-1072335DB6AB}" dt="2023-04-14T23:31:57.232" v="80" actId="1076"/>
          <ac:spMkLst>
            <pc:docMk/>
            <pc:sldMk cId="3387439944" sldId="257"/>
            <ac:spMk id="8" creationId="{D6336297-CF5F-974F-34A4-C3CFF1BFAEC7}"/>
          </ac:spMkLst>
        </pc:spChg>
        <pc:spChg chg="add mod">
          <ac:chgData name="3715 yukky" userId="13d3e2f1547d4613" providerId="LiveId" clId="{7D7582C1-AC6A-45B4-93FE-1072335DB6AB}" dt="2023-04-14T23:32:08.384" v="83" actId="14100"/>
          <ac:spMkLst>
            <pc:docMk/>
            <pc:sldMk cId="3387439944" sldId="257"/>
            <ac:spMk id="10" creationId="{60F50F2C-D584-5128-3FBA-0EB7AD5D4C74}"/>
          </ac:spMkLst>
        </pc:spChg>
        <pc:spChg chg="add mod">
          <ac:chgData name="3715 yukky" userId="13d3e2f1547d4613" providerId="LiveId" clId="{7D7582C1-AC6A-45B4-93FE-1072335DB6AB}" dt="2023-04-14T23:32:19.489" v="86" actId="14100"/>
          <ac:spMkLst>
            <pc:docMk/>
            <pc:sldMk cId="3387439944" sldId="257"/>
            <ac:spMk id="12" creationId="{F75DF186-EFC3-EFAE-F220-665EDED7F2C8}"/>
          </ac:spMkLst>
        </pc:spChg>
        <pc:spChg chg="add mod">
          <ac:chgData name="3715 yukky" userId="13d3e2f1547d4613" providerId="LiveId" clId="{7D7582C1-AC6A-45B4-93FE-1072335DB6AB}" dt="2023-04-14T23:32:31.184" v="89" actId="14100"/>
          <ac:spMkLst>
            <pc:docMk/>
            <pc:sldMk cId="3387439944" sldId="257"/>
            <ac:spMk id="14" creationId="{03F7B21A-0A74-B6E5-AE2E-7EFB8C57850E}"/>
          </ac:spMkLst>
        </pc:spChg>
        <pc:spChg chg="add mod">
          <ac:chgData name="3715 yukky" userId="13d3e2f1547d4613" providerId="LiveId" clId="{7D7582C1-AC6A-45B4-93FE-1072335DB6AB}" dt="2023-04-14T23:32:41.878" v="92" actId="14100"/>
          <ac:spMkLst>
            <pc:docMk/>
            <pc:sldMk cId="3387439944" sldId="257"/>
            <ac:spMk id="16" creationId="{339BF395-8B00-EEC3-2DEC-2FF39BB9607E}"/>
          </ac:spMkLst>
        </pc:spChg>
        <pc:spChg chg="add mod">
          <ac:chgData name="3715 yukky" userId="13d3e2f1547d4613" providerId="LiveId" clId="{7D7582C1-AC6A-45B4-93FE-1072335DB6AB}" dt="2023-04-14T23:32:52.439" v="95" actId="14100"/>
          <ac:spMkLst>
            <pc:docMk/>
            <pc:sldMk cId="3387439944" sldId="257"/>
            <ac:spMk id="17" creationId="{0C0AC84D-240A-CB75-DB2F-CB2AE0ECCBCB}"/>
          </ac:spMkLst>
        </pc:spChg>
        <pc:spChg chg="add mod">
          <ac:chgData name="3715 yukky" userId="13d3e2f1547d4613" providerId="LiveId" clId="{7D7582C1-AC6A-45B4-93FE-1072335DB6AB}" dt="2023-04-14T23:33:02.616" v="98" actId="14100"/>
          <ac:spMkLst>
            <pc:docMk/>
            <pc:sldMk cId="3387439944" sldId="257"/>
            <ac:spMk id="18" creationId="{8F278142-CC4E-C4BC-A314-FBBC53C8BAB2}"/>
          </ac:spMkLst>
        </pc:spChg>
        <pc:spChg chg="add mod">
          <ac:chgData name="3715 yukky" userId="13d3e2f1547d4613" providerId="LiveId" clId="{7D7582C1-AC6A-45B4-93FE-1072335DB6AB}" dt="2023-04-14T23:33:15.126" v="101" actId="14100"/>
          <ac:spMkLst>
            <pc:docMk/>
            <pc:sldMk cId="3387439944" sldId="257"/>
            <ac:spMk id="19" creationId="{4C8A8F85-2A4B-3687-F351-71C7B3A87B05}"/>
          </ac:spMkLst>
        </pc:spChg>
        <pc:spChg chg="add mod">
          <ac:chgData name="3715 yukky" userId="13d3e2f1547d4613" providerId="LiveId" clId="{7D7582C1-AC6A-45B4-93FE-1072335DB6AB}" dt="2023-04-14T23:33:27.456" v="104" actId="14100"/>
          <ac:spMkLst>
            <pc:docMk/>
            <pc:sldMk cId="3387439944" sldId="257"/>
            <ac:spMk id="20" creationId="{2E2369DD-F1F3-4135-7A86-F1A3C414D4FE}"/>
          </ac:spMkLst>
        </pc:spChg>
        <pc:spChg chg="add mod">
          <ac:chgData name="3715 yukky" userId="13d3e2f1547d4613" providerId="LiveId" clId="{7D7582C1-AC6A-45B4-93FE-1072335DB6AB}" dt="2023-04-14T23:33:45.711" v="109" actId="1076"/>
          <ac:spMkLst>
            <pc:docMk/>
            <pc:sldMk cId="3387439944" sldId="257"/>
            <ac:spMk id="21" creationId="{D9BCDCBA-27D7-0DEE-E099-EB435F171B73}"/>
          </ac:spMkLst>
        </pc:spChg>
        <pc:spChg chg="add mod">
          <ac:chgData name="3715 yukky" userId="13d3e2f1547d4613" providerId="LiveId" clId="{7D7582C1-AC6A-45B4-93FE-1072335DB6AB}" dt="2023-04-14T23:33:59.848" v="112" actId="14100"/>
          <ac:spMkLst>
            <pc:docMk/>
            <pc:sldMk cId="3387439944" sldId="257"/>
            <ac:spMk id="22" creationId="{990E94CE-2669-A778-97D8-C402EDF0C617}"/>
          </ac:spMkLst>
        </pc:spChg>
        <pc:spChg chg="add mod">
          <ac:chgData name="3715 yukky" userId="13d3e2f1547d4613" providerId="LiveId" clId="{7D7582C1-AC6A-45B4-93FE-1072335DB6AB}" dt="2023-04-14T23:34:21.672" v="116" actId="14100"/>
          <ac:spMkLst>
            <pc:docMk/>
            <pc:sldMk cId="3387439944" sldId="257"/>
            <ac:spMk id="25" creationId="{52C62616-9E09-1274-68B2-358AEB9DD81A}"/>
          </ac:spMkLst>
        </pc:spChg>
        <pc:spChg chg="add mod">
          <ac:chgData name="3715 yukky" userId="13d3e2f1547d4613" providerId="LiveId" clId="{7D7582C1-AC6A-45B4-93FE-1072335DB6AB}" dt="2023-04-14T23:34:33.478" v="119" actId="14100"/>
          <ac:spMkLst>
            <pc:docMk/>
            <pc:sldMk cId="3387439944" sldId="257"/>
            <ac:spMk id="26" creationId="{0214771E-B654-C0F2-44C2-88F53D37A944}"/>
          </ac:spMkLst>
        </pc:spChg>
        <pc:spChg chg="add mod">
          <ac:chgData name="3715 yukky" userId="13d3e2f1547d4613" providerId="LiveId" clId="{7D7582C1-AC6A-45B4-93FE-1072335DB6AB}" dt="2023-04-14T23:34:44.671" v="122" actId="14100"/>
          <ac:spMkLst>
            <pc:docMk/>
            <pc:sldMk cId="3387439944" sldId="257"/>
            <ac:spMk id="27" creationId="{081312E0-FC8F-DA0E-CF8B-CC5D781D5E00}"/>
          </ac:spMkLst>
        </pc:spChg>
      </pc:sldChg>
      <pc:sldChg chg="addSp modSp mod modAnim">
        <pc:chgData name="3715 yukky" userId="13d3e2f1547d4613" providerId="LiveId" clId="{7D7582C1-AC6A-45B4-93FE-1072335DB6AB}" dt="2023-04-14T23:39:45.762" v="182"/>
        <pc:sldMkLst>
          <pc:docMk/>
          <pc:sldMk cId="3506978701" sldId="258"/>
        </pc:sldMkLst>
        <pc:spChg chg="add mod">
          <ac:chgData name="3715 yukky" userId="13d3e2f1547d4613" providerId="LiveId" clId="{7D7582C1-AC6A-45B4-93FE-1072335DB6AB}" dt="2023-04-14T23:34:56.646" v="125" actId="14100"/>
          <ac:spMkLst>
            <pc:docMk/>
            <pc:sldMk cId="3506978701" sldId="258"/>
            <ac:spMk id="5" creationId="{5D5BD573-3691-8D84-C66E-CD5DD747420A}"/>
          </ac:spMkLst>
        </pc:spChg>
        <pc:spChg chg="add mod">
          <ac:chgData name="3715 yukky" userId="13d3e2f1547d4613" providerId="LiveId" clId="{7D7582C1-AC6A-45B4-93FE-1072335DB6AB}" dt="2023-04-14T23:35:08.727" v="128" actId="14100"/>
          <ac:spMkLst>
            <pc:docMk/>
            <pc:sldMk cId="3506978701" sldId="258"/>
            <ac:spMk id="6" creationId="{4A691ECD-B623-7337-79DB-68E78F183279}"/>
          </ac:spMkLst>
        </pc:spChg>
        <pc:spChg chg="add mod">
          <ac:chgData name="3715 yukky" userId="13d3e2f1547d4613" providerId="LiveId" clId="{7D7582C1-AC6A-45B4-93FE-1072335DB6AB}" dt="2023-04-14T23:35:36.064" v="133" actId="14100"/>
          <ac:spMkLst>
            <pc:docMk/>
            <pc:sldMk cId="3506978701" sldId="258"/>
            <ac:spMk id="7" creationId="{20363B11-D638-922E-E78C-E87036E95793}"/>
          </ac:spMkLst>
        </pc:spChg>
        <pc:spChg chg="add mod">
          <ac:chgData name="3715 yukky" userId="13d3e2f1547d4613" providerId="LiveId" clId="{7D7582C1-AC6A-45B4-93FE-1072335DB6AB}" dt="2023-04-14T23:35:48.016" v="136" actId="14100"/>
          <ac:spMkLst>
            <pc:docMk/>
            <pc:sldMk cId="3506978701" sldId="258"/>
            <ac:spMk id="8" creationId="{50CD520A-B753-41CA-9F0F-8C3BE87AE906}"/>
          </ac:spMkLst>
        </pc:spChg>
        <pc:spChg chg="add mod">
          <ac:chgData name="3715 yukky" userId="13d3e2f1547d4613" providerId="LiveId" clId="{7D7582C1-AC6A-45B4-93FE-1072335DB6AB}" dt="2023-04-14T23:35:59.261" v="139" actId="14100"/>
          <ac:spMkLst>
            <pc:docMk/>
            <pc:sldMk cId="3506978701" sldId="258"/>
            <ac:spMk id="10" creationId="{97F9DE4E-2B86-2F8C-ADF8-59A75533434E}"/>
          </ac:spMkLst>
        </pc:spChg>
        <pc:spChg chg="add mod">
          <ac:chgData name="3715 yukky" userId="13d3e2f1547d4613" providerId="LiveId" clId="{7D7582C1-AC6A-45B4-93FE-1072335DB6AB}" dt="2023-04-14T23:36:12.188" v="142" actId="14100"/>
          <ac:spMkLst>
            <pc:docMk/>
            <pc:sldMk cId="3506978701" sldId="258"/>
            <ac:spMk id="12" creationId="{3307DBD6-8BDD-6295-D396-5B9726A167EF}"/>
          </ac:spMkLst>
        </pc:spChg>
        <pc:spChg chg="add mod">
          <ac:chgData name="3715 yukky" userId="13d3e2f1547d4613" providerId="LiveId" clId="{7D7582C1-AC6A-45B4-93FE-1072335DB6AB}" dt="2023-04-14T23:36:32.560" v="145" actId="14100"/>
          <ac:spMkLst>
            <pc:docMk/>
            <pc:sldMk cId="3506978701" sldId="258"/>
            <ac:spMk id="14" creationId="{7825DE2A-9C71-67CA-8953-D34702F566A7}"/>
          </ac:spMkLst>
        </pc:spChg>
        <pc:spChg chg="add mod">
          <ac:chgData name="3715 yukky" userId="13d3e2f1547d4613" providerId="LiveId" clId="{7D7582C1-AC6A-45B4-93FE-1072335DB6AB}" dt="2023-04-14T23:36:44.536" v="148" actId="14100"/>
          <ac:spMkLst>
            <pc:docMk/>
            <pc:sldMk cId="3506978701" sldId="258"/>
            <ac:spMk id="16" creationId="{8D3759D0-0F88-277F-C38D-E98B6D19DD1C}"/>
          </ac:spMkLst>
        </pc:spChg>
        <pc:spChg chg="add mod">
          <ac:chgData name="3715 yukky" userId="13d3e2f1547d4613" providerId="LiveId" clId="{7D7582C1-AC6A-45B4-93FE-1072335DB6AB}" dt="2023-04-14T23:36:56.375" v="151" actId="14100"/>
          <ac:spMkLst>
            <pc:docMk/>
            <pc:sldMk cId="3506978701" sldId="258"/>
            <ac:spMk id="17" creationId="{AA71C71C-04CC-D58B-E1DA-3CAE7B57414F}"/>
          </ac:spMkLst>
        </pc:spChg>
        <pc:spChg chg="add mod">
          <ac:chgData name="3715 yukky" userId="13d3e2f1547d4613" providerId="LiveId" clId="{7D7582C1-AC6A-45B4-93FE-1072335DB6AB}" dt="2023-04-14T23:37:11.223" v="154" actId="14100"/>
          <ac:spMkLst>
            <pc:docMk/>
            <pc:sldMk cId="3506978701" sldId="258"/>
            <ac:spMk id="18" creationId="{168AE3C4-CFAD-1184-8A21-8D2BA2689132}"/>
          </ac:spMkLst>
        </pc:spChg>
        <pc:spChg chg="add mod">
          <ac:chgData name="3715 yukky" userId="13d3e2f1547d4613" providerId="LiveId" clId="{7D7582C1-AC6A-45B4-93FE-1072335DB6AB}" dt="2023-04-14T23:37:23.792" v="157" actId="14100"/>
          <ac:spMkLst>
            <pc:docMk/>
            <pc:sldMk cId="3506978701" sldId="258"/>
            <ac:spMk id="19" creationId="{57FBC128-EBD0-15F6-1C84-2B492B9A0E6D}"/>
          </ac:spMkLst>
        </pc:spChg>
        <pc:spChg chg="add mod">
          <ac:chgData name="3715 yukky" userId="13d3e2f1547d4613" providerId="LiveId" clId="{7D7582C1-AC6A-45B4-93FE-1072335DB6AB}" dt="2023-04-14T23:37:38.231" v="160" actId="14100"/>
          <ac:spMkLst>
            <pc:docMk/>
            <pc:sldMk cId="3506978701" sldId="258"/>
            <ac:spMk id="20" creationId="{9F480885-E9D8-596D-1834-ED1AD1424A12}"/>
          </ac:spMkLst>
        </pc:spChg>
        <pc:spChg chg="add mod">
          <ac:chgData name="3715 yukky" userId="13d3e2f1547d4613" providerId="LiveId" clId="{7D7582C1-AC6A-45B4-93FE-1072335DB6AB}" dt="2023-04-14T23:37:49.368" v="163" actId="14100"/>
          <ac:spMkLst>
            <pc:docMk/>
            <pc:sldMk cId="3506978701" sldId="258"/>
            <ac:spMk id="21" creationId="{66B8702F-5DA0-4D4F-EBFB-A231DD59AF8D}"/>
          </ac:spMkLst>
        </pc:spChg>
        <pc:spChg chg="add mod">
          <ac:chgData name="3715 yukky" userId="13d3e2f1547d4613" providerId="LiveId" clId="{7D7582C1-AC6A-45B4-93FE-1072335DB6AB}" dt="2023-04-14T23:38:01.281" v="166" actId="14100"/>
          <ac:spMkLst>
            <pc:docMk/>
            <pc:sldMk cId="3506978701" sldId="258"/>
            <ac:spMk id="22" creationId="{F46F2DE2-4B61-2CF8-5904-77F07B9F756C}"/>
          </ac:spMkLst>
        </pc:spChg>
        <pc:spChg chg="add mod">
          <ac:chgData name="3715 yukky" userId="13d3e2f1547d4613" providerId="LiveId" clId="{7D7582C1-AC6A-45B4-93FE-1072335DB6AB}" dt="2023-04-14T23:38:11.685" v="169" actId="14100"/>
          <ac:spMkLst>
            <pc:docMk/>
            <pc:sldMk cId="3506978701" sldId="258"/>
            <ac:spMk id="25" creationId="{121D5FB7-348E-E19D-9D17-9FAAF0E77549}"/>
          </ac:spMkLst>
        </pc:spChg>
        <pc:spChg chg="add mod">
          <ac:chgData name="3715 yukky" userId="13d3e2f1547d4613" providerId="LiveId" clId="{7D7582C1-AC6A-45B4-93FE-1072335DB6AB}" dt="2023-04-14T23:39:33.425" v="172" actId="14100"/>
          <ac:spMkLst>
            <pc:docMk/>
            <pc:sldMk cId="3506978701" sldId="258"/>
            <ac:spMk id="26" creationId="{C37C5EF0-B620-3FAA-85C1-1179E803FA83}"/>
          </ac:spMkLst>
        </pc:spChg>
      </pc:sldChg>
      <pc:sldChg chg="addSp modSp mod modAnim">
        <pc:chgData name="3715 yukky" userId="13d3e2f1547d4613" providerId="LiveId" clId="{7D7582C1-AC6A-45B4-93FE-1072335DB6AB}" dt="2023-04-14T23:41:47.327" v="205" actId="1076"/>
        <pc:sldMkLst>
          <pc:docMk/>
          <pc:sldMk cId="1023445465" sldId="259"/>
        </pc:sldMkLst>
        <pc:spChg chg="add mod">
          <ac:chgData name="3715 yukky" userId="13d3e2f1547d4613" providerId="LiveId" clId="{7D7582C1-AC6A-45B4-93FE-1072335DB6AB}" dt="2023-04-14T23:39:59.369" v="184" actId="1076"/>
          <ac:spMkLst>
            <pc:docMk/>
            <pc:sldMk cId="1023445465" sldId="259"/>
            <ac:spMk id="5" creationId="{E3FE6D74-E550-06EB-7719-71FE4A2A5C5E}"/>
          </ac:spMkLst>
        </pc:spChg>
        <pc:spChg chg="add mod">
          <ac:chgData name="3715 yukky" userId="13d3e2f1547d4613" providerId="LiveId" clId="{7D7582C1-AC6A-45B4-93FE-1072335DB6AB}" dt="2023-04-14T23:40:08.722" v="187" actId="14100"/>
          <ac:spMkLst>
            <pc:docMk/>
            <pc:sldMk cId="1023445465" sldId="259"/>
            <ac:spMk id="6" creationId="{4F1712AE-6B3C-6F8C-435A-7AD2D809CE1D}"/>
          </ac:spMkLst>
        </pc:spChg>
        <pc:spChg chg="add mod">
          <ac:chgData name="3715 yukky" userId="13d3e2f1547d4613" providerId="LiveId" clId="{7D7582C1-AC6A-45B4-93FE-1072335DB6AB}" dt="2023-04-14T23:40:20.159" v="190" actId="14100"/>
          <ac:spMkLst>
            <pc:docMk/>
            <pc:sldMk cId="1023445465" sldId="259"/>
            <ac:spMk id="7" creationId="{7D301973-C157-7745-4FDE-AB920EE9F592}"/>
          </ac:spMkLst>
        </pc:spChg>
        <pc:spChg chg="add mod">
          <ac:chgData name="3715 yukky" userId="13d3e2f1547d4613" providerId="LiveId" clId="{7D7582C1-AC6A-45B4-93FE-1072335DB6AB}" dt="2023-04-14T23:40:39.174" v="194" actId="14100"/>
          <ac:spMkLst>
            <pc:docMk/>
            <pc:sldMk cId="1023445465" sldId="259"/>
            <ac:spMk id="8" creationId="{BADC0FE0-D837-52CE-A7BB-2C3292A778DC}"/>
          </ac:spMkLst>
        </pc:spChg>
        <pc:spChg chg="add mod">
          <ac:chgData name="3715 yukky" userId="13d3e2f1547d4613" providerId="LiveId" clId="{7D7582C1-AC6A-45B4-93FE-1072335DB6AB}" dt="2023-04-14T23:40:51.284" v="197" actId="14100"/>
          <ac:spMkLst>
            <pc:docMk/>
            <pc:sldMk cId="1023445465" sldId="259"/>
            <ac:spMk id="10" creationId="{B2B7650C-7678-CC6A-8873-CA7197266478}"/>
          </ac:spMkLst>
        </pc:spChg>
        <pc:spChg chg="add mod">
          <ac:chgData name="3715 yukky" userId="13d3e2f1547d4613" providerId="LiveId" clId="{7D7582C1-AC6A-45B4-93FE-1072335DB6AB}" dt="2023-04-14T23:41:39.032" v="204" actId="1076"/>
          <ac:spMkLst>
            <pc:docMk/>
            <pc:sldMk cId="1023445465" sldId="259"/>
            <ac:spMk id="12" creationId="{BF02674A-7AF1-26EE-FCBF-22073F66DC61}"/>
          </ac:spMkLst>
        </pc:spChg>
        <pc:spChg chg="add mod">
          <ac:chgData name="3715 yukky" userId="13d3e2f1547d4613" providerId="LiveId" clId="{7D7582C1-AC6A-45B4-93FE-1072335DB6AB}" dt="2023-04-14T23:41:47.327" v="205" actId="1076"/>
          <ac:spMkLst>
            <pc:docMk/>
            <pc:sldMk cId="1023445465" sldId="259"/>
            <ac:spMk id="14" creationId="{5DD1620D-BAC5-2608-623D-901D8CD97541}"/>
          </ac:spMkLst>
        </pc:spChg>
      </pc:sldChg>
      <pc:sldChg chg="addSp modSp mod modAnim">
        <pc:chgData name="3715 yukky" userId="13d3e2f1547d4613" providerId="LiveId" clId="{7D7582C1-AC6A-45B4-93FE-1072335DB6AB}" dt="2023-04-14T23:44:41.472" v="248" actId="14100"/>
        <pc:sldMkLst>
          <pc:docMk/>
          <pc:sldMk cId="2167217785" sldId="260"/>
        </pc:sldMkLst>
        <pc:spChg chg="add mod">
          <ac:chgData name="3715 yukky" userId="13d3e2f1547d4613" providerId="LiveId" clId="{7D7582C1-AC6A-45B4-93FE-1072335DB6AB}" dt="2023-04-14T23:42:03.566" v="208" actId="14100"/>
          <ac:spMkLst>
            <pc:docMk/>
            <pc:sldMk cId="2167217785" sldId="260"/>
            <ac:spMk id="5" creationId="{5EF7A7DB-6900-F6C8-3030-ED41094592F0}"/>
          </ac:spMkLst>
        </pc:spChg>
        <pc:spChg chg="add mod">
          <ac:chgData name="3715 yukky" userId="13d3e2f1547d4613" providerId="LiveId" clId="{7D7582C1-AC6A-45B4-93FE-1072335DB6AB}" dt="2023-04-14T23:42:13.592" v="211" actId="14100"/>
          <ac:spMkLst>
            <pc:docMk/>
            <pc:sldMk cId="2167217785" sldId="260"/>
            <ac:spMk id="6" creationId="{BE06D678-A953-6C69-25E1-1D9456984388}"/>
          </ac:spMkLst>
        </pc:spChg>
        <pc:spChg chg="add mod">
          <ac:chgData name="3715 yukky" userId="13d3e2f1547d4613" providerId="LiveId" clId="{7D7582C1-AC6A-45B4-93FE-1072335DB6AB}" dt="2023-04-14T23:42:26.046" v="214" actId="14100"/>
          <ac:spMkLst>
            <pc:docMk/>
            <pc:sldMk cId="2167217785" sldId="260"/>
            <ac:spMk id="7" creationId="{EFE5D200-F5C6-0B8F-922E-1DF89305231D}"/>
          </ac:spMkLst>
        </pc:spChg>
        <pc:spChg chg="add mod">
          <ac:chgData name="3715 yukky" userId="13d3e2f1547d4613" providerId="LiveId" clId="{7D7582C1-AC6A-45B4-93FE-1072335DB6AB}" dt="2023-04-14T23:42:35.560" v="217" actId="14100"/>
          <ac:spMkLst>
            <pc:docMk/>
            <pc:sldMk cId="2167217785" sldId="260"/>
            <ac:spMk id="8" creationId="{81583EFE-A41A-8CCF-25A2-C30D20DC3B9A}"/>
          </ac:spMkLst>
        </pc:spChg>
        <pc:spChg chg="add mod">
          <ac:chgData name="3715 yukky" userId="13d3e2f1547d4613" providerId="LiveId" clId="{7D7582C1-AC6A-45B4-93FE-1072335DB6AB}" dt="2023-04-14T23:42:46.407" v="220" actId="14100"/>
          <ac:spMkLst>
            <pc:docMk/>
            <pc:sldMk cId="2167217785" sldId="260"/>
            <ac:spMk id="10" creationId="{15453188-831C-0E79-C7BA-48CC0AA264F8}"/>
          </ac:spMkLst>
        </pc:spChg>
        <pc:spChg chg="add mod">
          <ac:chgData name="3715 yukky" userId="13d3e2f1547d4613" providerId="LiveId" clId="{7D7582C1-AC6A-45B4-93FE-1072335DB6AB}" dt="2023-04-14T23:43:00.639" v="223" actId="14100"/>
          <ac:spMkLst>
            <pc:docMk/>
            <pc:sldMk cId="2167217785" sldId="260"/>
            <ac:spMk id="12" creationId="{DE27836E-5267-C3CA-6420-E60F8373DF21}"/>
          </ac:spMkLst>
        </pc:spChg>
        <pc:spChg chg="add mod">
          <ac:chgData name="3715 yukky" userId="13d3e2f1547d4613" providerId="LiveId" clId="{7D7582C1-AC6A-45B4-93FE-1072335DB6AB}" dt="2023-04-14T23:43:14.776" v="227" actId="1076"/>
          <ac:spMkLst>
            <pc:docMk/>
            <pc:sldMk cId="2167217785" sldId="260"/>
            <ac:spMk id="14" creationId="{60CF65AE-DCB1-3656-4D61-2AE747DAD3D8}"/>
          </ac:spMkLst>
        </pc:spChg>
        <pc:spChg chg="add mod">
          <ac:chgData name="3715 yukky" userId="13d3e2f1547d4613" providerId="LiveId" clId="{7D7582C1-AC6A-45B4-93FE-1072335DB6AB}" dt="2023-04-14T23:43:23.198" v="229" actId="1076"/>
          <ac:spMkLst>
            <pc:docMk/>
            <pc:sldMk cId="2167217785" sldId="260"/>
            <ac:spMk id="16" creationId="{2504AD0B-E69B-372F-32C0-B48A1491AF72}"/>
          </ac:spMkLst>
        </pc:spChg>
        <pc:spChg chg="add mod">
          <ac:chgData name="3715 yukky" userId="13d3e2f1547d4613" providerId="LiveId" clId="{7D7582C1-AC6A-45B4-93FE-1072335DB6AB}" dt="2023-04-14T23:43:34.686" v="232" actId="14100"/>
          <ac:spMkLst>
            <pc:docMk/>
            <pc:sldMk cId="2167217785" sldId="260"/>
            <ac:spMk id="17" creationId="{5A4E2AF7-11CC-A03C-8478-310B4A228233}"/>
          </ac:spMkLst>
        </pc:spChg>
        <pc:spChg chg="add mod">
          <ac:chgData name="3715 yukky" userId="13d3e2f1547d4613" providerId="LiveId" clId="{7D7582C1-AC6A-45B4-93FE-1072335DB6AB}" dt="2023-04-14T23:43:53.857" v="236" actId="1076"/>
          <ac:spMkLst>
            <pc:docMk/>
            <pc:sldMk cId="2167217785" sldId="260"/>
            <ac:spMk id="18" creationId="{1E0171DB-0A3D-F66C-9C02-2633CEB206D8}"/>
          </ac:spMkLst>
        </pc:spChg>
        <pc:spChg chg="add mod">
          <ac:chgData name="3715 yukky" userId="13d3e2f1547d4613" providerId="LiveId" clId="{7D7582C1-AC6A-45B4-93FE-1072335DB6AB}" dt="2023-04-14T23:44:08.119" v="239" actId="14100"/>
          <ac:spMkLst>
            <pc:docMk/>
            <pc:sldMk cId="2167217785" sldId="260"/>
            <ac:spMk id="19" creationId="{A6D00917-E523-3BD2-1D44-F90B5C9177AE}"/>
          </ac:spMkLst>
        </pc:spChg>
        <pc:spChg chg="add mod">
          <ac:chgData name="3715 yukky" userId="13d3e2f1547d4613" providerId="LiveId" clId="{7D7582C1-AC6A-45B4-93FE-1072335DB6AB}" dt="2023-04-14T23:44:19.705" v="242" actId="14100"/>
          <ac:spMkLst>
            <pc:docMk/>
            <pc:sldMk cId="2167217785" sldId="260"/>
            <ac:spMk id="20" creationId="{9C20AA30-551B-10CD-523F-E0DD053353E6}"/>
          </ac:spMkLst>
        </pc:spChg>
        <pc:spChg chg="add mod">
          <ac:chgData name="3715 yukky" userId="13d3e2f1547d4613" providerId="LiveId" clId="{7D7582C1-AC6A-45B4-93FE-1072335DB6AB}" dt="2023-04-14T23:44:32.047" v="245" actId="14100"/>
          <ac:spMkLst>
            <pc:docMk/>
            <pc:sldMk cId="2167217785" sldId="260"/>
            <ac:spMk id="21" creationId="{4958A91F-5092-A316-C530-B398A3439268}"/>
          </ac:spMkLst>
        </pc:spChg>
        <pc:spChg chg="add mod">
          <ac:chgData name="3715 yukky" userId="13d3e2f1547d4613" providerId="LiveId" clId="{7D7582C1-AC6A-45B4-93FE-1072335DB6AB}" dt="2023-04-14T23:44:41.472" v="248" actId="14100"/>
          <ac:spMkLst>
            <pc:docMk/>
            <pc:sldMk cId="2167217785" sldId="260"/>
            <ac:spMk id="22" creationId="{B7C69F3C-8697-ED9B-1874-91388F3D71AD}"/>
          </ac:spMkLst>
        </pc:spChg>
      </pc:sldChg>
      <pc:sldChg chg="addSp modSp mod modAnim">
        <pc:chgData name="3715 yukky" userId="13d3e2f1547d4613" providerId="LiveId" clId="{7D7582C1-AC6A-45B4-93FE-1072335DB6AB}" dt="2023-04-14T23:47:13.644" v="282" actId="14100"/>
        <pc:sldMkLst>
          <pc:docMk/>
          <pc:sldMk cId="4171965103" sldId="261"/>
        </pc:sldMkLst>
        <pc:spChg chg="add mod">
          <ac:chgData name="3715 yukky" userId="13d3e2f1547d4613" providerId="LiveId" clId="{7D7582C1-AC6A-45B4-93FE-1072335DB6AB}" dt="2023-04-14T23:45:06.560" v="251" actId="14100"/>
          <ac:spMkLst>
            <pc:docMk/>
            <pc:sldMk cId="4171965103" sldId="261"/>
            <ac:spMk id="5" creationId="{CAB55611-E491-AD3B-14A9-D35B18A48631}"/>
          </ac:spMkLst>
        </pc:spChg>
        <pc:spChg chg="add mod">
          <ac:chgData name="3715 yukky" userId="13d3e2f1547d4613" providerId="LiveId" clId="{7D7582C1-AC6A-45B4-93FE-1072335DB6AB}" dt="2023-04-14T23:45:17.997" v="254" actId="14100"/>
          <ac:spMkLst>
            <pc:docMk/>
            <pc:sldMk cId="4171965103" sldId="261"/>
            <ac:spMk id="6" creationId="{7DCF5A77-768E-8ED6-4B1C-C8C52B743344}"/>
          </ac:spMkLst>
        </pc:spChg>
        <pc:spChg chg="add mod">
          <ac:chgData name="3715 yukky" userId="13d3e2f1547d4613" providerId="LiveId" clId="{7D7582C1-AC6A-45B4-93FE-1072335DB6AB}" dt="2023-04-14T23:45:31.375" v="257" actId="14100"/>
          <ac:spMkLst>
            <pc:docMk/>
            <pc:sldMk cId="4171965103" sldId="261"/>
            <ac:spMk id="7" creationId="{65FDDEEF-AA26-1542-5DA6-95F330384711}"/>
          </ac:spMkLst>
        </pc:spChg>
        <pc:spChg chg="add mod">
          <ac:chgData name="3715 yukky" userId="13d3e2f1547d4613" providerId="LiveId" clId="{7D7582C1-AC6A-45B4-93FE-1072335DB6AB}" dt="2023-04-14T23:45:48.719" v="261" actId="14100"/>
          <ac:spMkLst>
            <pc:docMk/>
            <pc:sldMk cId="4171965103" sldId="261"/>
            <ac:spMk id="8" creationId="{46BC437D-EF84-DD1C-7F95-E9573836F241}"/>
          </ac:spMkLst>
        </pc:spChg>
        <pc:spChg chg="add mod">
          <ac:chgData name="3715 yukky" userId="13d3e2f1547d4613" providerId="LiveId" clId="{7D7582C1-AC6A-45B4-93FE-1072335DB6AB}" dt="2023-04-14T23:46:00.310" v="264" actId="14100"/>
          <ac:spMkLst>
            <pc:docMk/>
            <pc:sldMk cId="4171965103" sldId="261"/>
            <ac:spMk id="10" creationId="{601C0DFD-24F3-E65F-9DD1-CBA6C911A143}"/>
          </ac:spMkLst>
        </pc:spChg>
        <pc:spChg chg="add mod">
          <ac:chgData name="3715 yukky" userId="13d3e2f1547d4613" providerId="LiveId" clId="{7D7582C1-AC6A-45B4-93FE-1072335DB6AB}" dt="2023-04-14T23:46:13.013" v="267" actId="14100"/>
          <ac:spMkLst>
            <pc:docMk/>
            <pc:sldMk cId="4171965103" sldId="261"/>
            <ac:spMk id="12" creationId="{2BF99ED9-7BE2-6927-5C30-58F6B7E6D771}"/>
          </ac:spMkLst>
        </pc:spChg>
        <pc:spChg chg="add mod">
          <ac:chgData name="3715 yukky" userId="13d3e2f1547d4613" providerId="LiveId" clId="{7D7582C1-AC6A-45B4-93FE-1072335DB6AB}" dt="2023-04-14T23:46:24.839" v="270" actId="14100"/>
          <ac:spMkLst>
            <pc:docMk/>
            <pc:sldMk cId="4171965103" sldId="261"/>
            <ac:spMk id="14" creationId="{0C0CB1BF-CA3A-8504-F2F3-7C316B467904}"/>
          </ac:spMkLst>
        </pc:spChg>
        <pc:spChg chg="add mod">
          <ac:chgData name="3715 yukky" userId="13d3e2f1547d4613" providerId="LiveId" clId="{7D7582C1-AC6A-45B4-93FE-1072335DB6AB}" dt="2023-04-14T23:46:36.860" v="273" actId="14100"/>
          <ac:spMkLst>
            <pc:docMk/>
            <pc:sldMk cId="4171965103" sldId="261"/>
            <ac:spMk id="16" creationId="{C49DEA63-FE76-DEF1-A53B-2644B3C7DFC0}"/>
          </ac:spMkLst>
        </pc:spChg>
        <pc:spChg chg="add mod">
          <ac:chgData name="3715 yukky" userId="13d3e2f1547d4613" providerId="LiveId" clId="{7D7582C1-AC6A-45B4-93FE-1072335DB6AB}" dt="2023-04-14T23:46:50.975" v="276" actId="14100"/>
          <ac:spMkLst>
            <pc:docMk/>
            <pc:sldMk cId="4171965103" sldId="261"/>
            <ac:spMk id="17" creationId="{9BBF8E8E-1901-5BB5-6103-0B55FF822CEA}"/>
          </ac:spMkLst>
        </pc:spChg>
        <pc:spChg chg="add mod">
          <ac:chgData name="3715 yukky" userId="13d3e2f1547d4613" providerId="LiveId" clId="{7D7582C1-AC6A-45B4-93FE-1072335DB6AB}" dt="2023-04-14T23:47:02.014" v="279" actId="14100"/>
          <ac:spMkLst>
            <pc:docMk/>
            <pc:sldMk cId="4171965103" sldId="261"/>
            <ac:spMk id="18" creationId="{750DCC62-F9DA-B5CA-AA73-E14DE4906AEC}"/>
          </ac:spMkLst>
        </pc:spChg>
        <pc:spChg chg="add mod">
          <ac:chgData name="3715 yukky" userId="13d3e2f1547d4613" providerId="LiveId" clId="{7D7582C1-AC6A-45B4-93FE-1072335DB6AB}" dt="2023-04-14T23:47:13.644" v="282" actId="14100"/>
          <ac:spMkLst>
            <pc:docMk/>
            <pc:sldMk cId="4171965103" sldId="261"/>
            <ac:spMk id="19" creationId="{66381D63-5739-DD7F-DD79-BE31008DBBFC}"/>
          </ac:spMkLst>
        </pc:spChg>
      </pc:sldChg>
      <pc:sldChg chg="addSp modSp mod modAnim">
        <pc:chgData name="3715 yukky" userId="13d3e2f1547d4613" providerId="LiveId" clId="{7D7582C1-AC6A-45B4-93FE-1072335DB6AB}" dt="2023-04-14T23:50:36.560" v="301" actId="14100"/>
        <pc:sldMkLst>
          <pc:docMk/>
          <pc:sldMk cId="96830443" sldId="262"/>
        </pc:sldMkLst>
        <pc:spChg chg="add mod">
          <ac:chgData name="3715 yukky" userId="13d3e2f1547d4613" providerId="LiveId" clId="{7D7582C1-AC6A-45B4-93FE-1072335DB6AB}" dt="2023-04-14T23:49:27.776" v="284" actId="14100"/>
          <ac:spMkLst>
            <pc:docMk/>
            <pc:sldMk cId="96830443" sldId="262"/>
            <ac:spMk id="5" creationId="{0F1E4B02-F851-FE8A-3ED4-E9F743D55D15}"/>
          </ac:spMkLst>
        </pc:spChg>
        <pc:spChg chg="add mod">
          <ac:chgData name="3715 yukky" userId="13d3e2f1547d4613" providerId="LiveId" clId="{7D7582C1-AC6A-45B4-93FE-1072335DB6AB}" dt="2023-04-14T23:49:38.040" v="287" actId="14100"/>
          <ac:spMkLst>
            <pc:docMk/>
            <pc:sldMk cId="96830443" sldId="262"/>
            <ac:spMk id="6" creationId="{702F76B1-384A-C5F9-F0F4-B81912453C8C}"/>
          </ac:spMkLst>
        </pc:spChg>
        <pc:spChg chg="add mod">
          <ac:chgData name="3715 yukky" userId="13d3e2f1547d4613" providerId="LiveId" clId="{7D7582C1-AC6A-45B4-93FE-1072335DB6AB}" dt="2023-04-14T23:49:49.839" v="290" actId="14100"/>
          <ac:spMkLst>
            <pc:docMk/>
            <pc:sldMk cId="96830443" sldId="262"/>
            <ac:spMk id="7" creationId="{9D5554E1-C0F7-944E-3F4B-1E3FB7752632}"/>
          </ac:spMkLst>
        </pc:spChg>
        <pc:spChg chg="add mod">
          <ac:chgData name="3715 yukky" userId="13d3e2f1547d4613" providerId="LiveId" clId="{7D7582C1-AC6A-45B4-93FE-1072335DB6AB}" dt="2023-04-14T23:50:10.271" v="295" actId="14100"/>
          <ac:spMkLst>
            <pc:docMk/>
            <pc:sldMk cId="96830443" sldId="262"/>
            <ac:spMk id="8" creationId="{8555227D-5EF8-06ED-9108-70DF2D77F120}"/>
          </ac:spMkLst>
        </pc:spChg>
        <pc:spChg chg="add mod">
          <ac:chgData name="3715 yukky" userId="13d3e2f1547d4613" providerId="LiveId" clId="{7D7582C1-AC6A-45B4-93FE-1072335DB6AB}" dt="2023-04-14T23:50:24.023" v="298" actId="14100"/>
          <ac:spMkLst>
            <pc:docMk/>
            <pc:sldMk cId="96830443" sldId="262"/>
            <ac:spMk id="10" creationId="{CA84054A-06A9-F9BA-11FE-787176EC5B8F}"/>
          </ac:spMkLst>
        </pc:spChg>
        <pc:spChg chg="add mod">
          <ac:chgData name="3715 yukky" userId="13d3e2f1547d4613" providerId="LiveId" clId="{7D7582C1-AC6A-45B4-93FE-1072335DB6AB}" dt="2023-04-14T23:50:36.560" v="301" actId="14100"/>
          <ac:spMkLst>
            <pc:docMk/>
            <pc:sldMk cId="96830443" sldId="262"/>
            <ac:spMk id="12" creationId="{6C4AD188-49BA-E776-432D-9C720BBA9EAF}"/>
          </ac:spMkLst>
        </pc:spChg>
      </pc:sldChg>
      <pc:sldChg chg="addSp modSp mod modAnim">
        <pc:chgData name="3715 yukky" userId="13d3e2f1547d4613" providerId="LiveId" clId="{7D7582C1-AC6A-45B4-93FE-1072335DB6AB}" dt="2023-04-14T23:51:36.431" v="315" actId="14100"/>
        <pc:sldMkLst>
          <pc:docMk/>
          <pc:sldMk cId="116387643" sldId="263"/>
        </pc:sldMkLst>
        <pc:spChg chg="add mod">
          <ac:chgData name="3715 yukky" userId="13d3e2f1547d4613" providerId="LiveId" clId="{7D7582C1-AC6A-45B4-93FE-1072335DB6AB}" dt="2023-04-14T23:50:52.439" v="304" actId="14100"/>
          <ac:spMkLst>
            <pc:docMk/>
            <pc:sldMk cId="116387643" sldId="263"/>
            <ac:spMk id="5" creationId="{1F1D39A7-BCC9-ADD6-A78C-C3CCA5515183}"/>
          </ac:spMkLst>
        </pc:spChg>
        <pc:spChg chg="add mod">
          <ac:chgData name="3715 yukky" userId="13d3e2f1547d4613" providerId="LiveId" clId="{7D7582C1-AC6A-45B4-93FE-1072335DB6AB}" dt="2023-04-14T23:51:01.871" v="307" actId="14100"/>
          <ac:spMkLst>
            <pc:docMk/>
            <pc:sldMk cId="116387643" sldId="263"/>
            <ac:spMk id="6" creationId="{7DFEC790-DA57-0766-68A6-2ED0D5096BE2}"/>
          </ac:spMkLst>
        </pc:spChg>
        <pc:spChg chg="add mod">
          <ac:chgData name="3715 yukky" userId="13d3e2f1547d4613" providerId="LiveId" clId="{7D7582C1-AC6A-45B4-93FE-1072335DB6AB}" dt="2023-04-14T23:51:10.633" v="309" actId="1076"/>
          <ac:spMkLst>
            <pc:docMk/>
            <pc:sldMk cId="116387643" sldId="263"/>
            <ac:spMk id="7" creationId="{2BAC8724-E1AA-39C3-6F04-F5EB9614CFBD}"/>
          </ac:spMkLst>
        </pc:spChg>
        <pc:spChg chg="add mod">
          <ac:chgData name="3715 yukky" userId="13d3e2f1547d4613" providerId="LiveId" clId="{7D7582C1-AC6A-45B4-93FE-1072335DB6AB}" dt="2023-04-14T23:51:22.088" v="312" actId="14100"/>
          <ac:spMkLst>
            <pc:docMk/>
            <pc:sldMk cId="116387643" sldId="263"/>
            <ac:spMk id="8" creationId="{522463A7-87BB-6310-EF9B-FEABA078F900}"/>
          </ac:spMkLst>
        </pc:spChg>
        <pc:spChg chg="add mod">
          <ac:chgData name="3715 yukky" userId="13d3e2f1547d4613" providerId="LiveId" clId="{7D7582C1-AC6A-45B4-93FE-1072335DB6AB}" dt="2023-04-14T23:51:36.431" v="315" actId="14100"/>
          <ac:spMkLst>
            <pc:docMk/>
            <pc:sldMk cId="116387643" sldId="263"/>
            <ac:spMk id="10" creationId="{661C4FFE-893F-BB15-3FD6-08EC9E4B6986}"/>
          </ac:spMkLst>
        </pc:spChg>
      </pc:sldChg>
      <pc:sldChg chg="addSp modSp mod modAnim">
        <pc:chgData name="3715 yukky" userId="13d3e2f1547d4613" providerId="LiveId" clId="{7D7582C1-AC6A-45B4-93FE-1072335DB6AB}" dt="2023-04-14T23:53:10.428" v="338" actId="14100"/>
        <pc:sldMkLst>
          <pc:docMk/>
          <pc:sldMk cId="378567634" sldId="264"/>
        </pc:sldMkLst>
        <pc:spChg chg="add mod">
          <ac:chgData name="3715 yukky" userId="13d3e2f1547d4613" providerId="LiveId" clId="{7D7582C1-AC6A-45B4-93FE-1072335DB6AB}" dt="2023-04-14T23:51:54.175" v="318" actId="14100"/>
          <ac:spMkLst>
            <pc:docMk/>
            <pc:sldMk cId="378567634" sldId="264"/>
            <ac:spMk id="5" creationId="{02481BB7-4414-47C2-B929-3AF9364CD374}"/>
          </ac:spMkLst>
        </pc:spChg>
        <pc:spChg chg="add mod">
          <ac:chgData name="3715 yukky" userId="13d3e2f1547d4613" providerId="LiveId" clId="{7D7582C1-AC6A-45B4-93FE-1072335DB6AB}" dt="2023-04-14T23:52:03.086" v="321" actId="14100"/>
          <ac:spMkLst>
            <pc:docMk/>
            <pc:sldMk cId="378567634" sldId="264"/>
            <ac:spMk id="6" creationId="{F4A6029F-9719-D743-585E-7A789EB2BAD3}"/>
          </ac:spMkLst>
        </pc:spChg>
        <pc:spChg chg="add mod">
          <ac:chgData name="3715 yukky" userId="13d3e2f1547d4613" providerId="LiveId" clId="{7D7582C1-AC6A-45B4-93FE-1072335DB6AB}" dt="2023-04-14T23:52:12.279" v="323" actId="1076"/>
          <ac:spMkLst>
            <pc:docMk/>
            <pc:sldMk cId="378567634" sldId="264"/>
            <ac:spMk id="7" creationId="{F000A889-5377-1786-FD6E-17FA1175DB40}"/>
          </ac:spMkLst>
        </pc:spChg>
        <pc:spChg chg="add mod">
          <ac:chgData name="3715 yukky" userId="13d3e2f1547d4613" providerId="LiveId" clId="{7D7582C1-AC6A-45B4-93FE-1072335DB6AB}" dt="2023-04-14T23:52:25.015" v="326" actId="14100"/>
          <ac:spMkLst>
            <pc:docMk/>
            <pc:sldMk cId="378567634" sldId="264"/>
            <ac:spMk id="8" creationId="{499306AA-25E0-27C0-E7AA-595CCB1B7D82}"/>
          </ac:spMkLst>
        </pc:spChg>
        <pc:spChg chg="add mod">
          <ac:chgData name="3715 yukky" userId="13d3e2f1547d4613" providerId="LiveId" clId="{7D7582C1-AC6A-45B4-93FE-1072335DB6AB}" dt="2023-04-14T23:52:36.591" v="329" actId="14100"/>
          <ac:spMkLst>
            <pc:docMk/>
            <pc:sldMk cId="378567634" sldId="264"/>
            <ac:spMk id="10" creationId="{09A42CD2-8F2B-8EAD-A6C5-3EAE0993FA58}"/>
          </ac:spMkLst>
        </pc:spChg>
        <pc:spChg chg="add mod">
          <ac:chgData name="3715 yukky" userId="13d3e2f1547d4613" providerId="LiveId" clId="{7D7582C1-AC6A-45B4-93FE-1072335DB6AB}" dt="2023-04-14T23:52:47.903" v="332" actId="14100"/>
          <ac:spMkLst>
            <pc:docMk/>
            <pc:sldMk cId="378567634" sldId="264"/>
            <ac:spMk id="12" creationId="{0A1584E9-CE09-1019-71E1-DD25AEF591FB}"/>
          </ac:spMkLst>
        </pc:spChg>
        <pc:spChg chg="add mod">
          <ac:chgData name="3715 yukky" userId="13d3e2f1547d4613" providerId="LiveId" clId="{7D7582C1-AC6A-45B4-93FE-1072335DB6AB}" dt="2023-04-14T23:52:58.695" v="335" actId="14100"/>
          <ac:spMkLst>
            <pc:docMk/>
            <pc:sldMk cId="378567634" sldId="264"/>
            <ac:spMk id="14" creationId="{A68306EE-53E7-2496-E6F6-36DF09CBD952}"/>
          </ac:spMkLst>
        </pc:spChg>
        <pc:spChg chg="add mod">
          <ac:chgData name="3715 yukky" userId="13d3e2f1547d4613" providerId="LiveId" clId="{7D7582C1-AC6A-45B4-93FE-1072335DB6AB}" dt="2023-04-14T23:53:10.428" v="338" actId="14100"/>
          <ac:spMkLst>
            <pc:docMk/>
            <pc:sldMk cId="378567634" sldId="264"/>
            <ac:spMk id="16" creationId="{EAB418B7-A186-E5B0-7841-0AE4DE93D776}"/>
          </ac:spMkLst>
        </pc:spChg>
      </pc:sldChg>
      <pc:sldChg chg="addSp modSp mod modAnim">
        <pc:chgData name="3715 yukky" userId="13d3e2f1547d4613" providerId="LiveId" clId="{7D7582C1-AC6A-45B4-93FE-1072335DB6AB}" dt="2023-04-15T15:38:41.139" v="710"/>
        <pc:sldMkLst>
          <pc:docMk/>
          <pc:sldMk cId="1046253952" sldId="265"/>
        </pc:sldMkLst>
        <pc:spChg chg="add mod">
          <ac:chgData name="3715 yukky" userId="13d3e2f1547d4613" providerId="LiveId" clId="{7D7582C1-AC6A-45B4-93FE-1072335DB6AB}" dt="2023-04-15T02:46:40.306" v="341" actId="14100"/>
          <ac:spMkLst>
            <pc:docMk/>
            <pc:sldMk cId="1046253952" sldId="265"/>
            <ac:spMk id="5" creationId="{57D8DE11-7C4A-7853-BA5D-84E63F57C452}"/>
          </ac:spMkLst>
        </pc:spChg>
        <pc:spChg chg="add mod">
          <ac:chgData name="3715 yukky" userId="13d3e2f1547d4613" providerId="LiveId" clId="{7D7582C1-AC6A-45B4-93FE-1072335DB6AB}" dt="2023-04-15T02:47:00.309" v="345" actId="1076"/>
          <ac:spMkLst>
            <pc:docMk/>
            <pc:sldMk cId="1046253952" sldId="265"/>
            <ac:spMk id="6" creationId="{2A75327E-D803-F5EF-E33C-18865C2E0346}"/>
          </ac:spMkLst>
        </pc:spChg>
        <pc:spChg chg="add mod">
          <ac:chgData name="3715 yukky" userId="13d3e2f1547d4613" providerId="LiveId" clId="{7D7582C1-AC6A-45B4-93FE-1072335DB6AB}" dt="2023-04-15T02:47:10.717" v="348" actId="14100"/>
          <ac:spMkLst>
            <pc:docMk/>
            <pc:sldMk cId="1046253952" sldId="265"/>
            <ac:spMk id="7" creationId="{9A04E504-ABAD-7B19-F6F5-A17548895E9A}"/>
          </ac:spMkLst>
        </pc:spChg>
        <pc:spChg chg="add mod">
          <ac:chgData name="3715 yukky" userId="13d3e2f1547d4613" providerId="LiveId" clId="{7D7582C1-AC6A-45B4-93FE-1072335DB6AB}" dt="2023-04-15T02:47:22.653" v="351" actId="14100"/>
          <ac:spMkLst>
            <pc:docMk/>
            <pc:sldMk cId="1046253952" sldId="265"/>
            <ac:spMk id="8" creationId="{49C30C06-AFFF-13E5-99D0-E66CAB29AE2F}"/>
          </ac:spMkLst>
        </pc:spChg>
        <pc:spChg chg="add mod">
          <ac:chgData name="3715 yukky" userId="13d3e2f1547d4613" providerId="LiveId" clId="{7D7582C1-AC6A-45B4-93FE-1072335DB6AB}" dt="2023-04-15T02:47:33.675" v="354" actId="14100"/>
          <ac:spMkLst>
            <pc:docMk/>
            <pc:sldMk cId="1046253952" sldId="265"/>
            <ac:spMk id="10" creationId="{9F53486D-A740-690A-1387-C8B766CF363A}"/>
          </ac:spMkLst>
        </pc:spChg>
        <pc:spChg chg="add mod">
          <ac:chgData name="3715 yukky" userId="13d3e2f1547d4613" providerId="LiveId" clId="{7D7582C1-AC6A-45B4-93FE-1072335DB6AB}" dt="2023-04-15T02:47:45.765" v="357" actId="14100"/>
          <ac:spMkLst>
            <pc:docMk/>
            <pc:sldMk cId="1046253952" sldId="265"/>
            <ac:spMk id="12" creationId="{52F1C799-4F56-0DC4-A2B6-ECECFA85B788}"/>
          </ac:spMkLst>
        </pc:spChg>
        <pc:spChg chg="add mod">
          <ac:chgData name="3715 yukky" userId="13d3e2f1547d4613" providerId="LiveId" clId="{7D7582C1-AC6A-45B4-93FE-1072335DB6AB}" dt="2023-04-15T02:47:59.037" v="360" actId="14100"/>
          <ac:spMkLst>
            <pc:docMk/>
            <pc:sldMk cId="1046253952" sldId="265"/>
            <ac:spMk id="14" creationId="{382FE37A-3812-BFDE-AF44-8BBCCE619388}"/>
          </ac:spMkLst>
        </pc:spChg>
        <pc:spChg chg="add mod">
          <ac:chgData name="3715 yukky" userId="13d3e2f1547d4613" providerId="LiveId" clId="{7D7582C1-AC6A-45B4-93FE-1072335DB6AB}" dt="2023-04-15T02:48:17.262" v="364" actId="14100"/>
          <ac:spMkLst>
            <pc:docMk/>
            <pc:sldMk cId="1046253952" sldId="265"/>
            <ac:spMk id="16" creationId="{51C8E503-55F5-F9AE-F1E5-963918191144}"/>
          </ac:spMkLst>
        </pc:spChg>
      </pc:sldChg>
      <pc:sldChg chg="addSp modSp mod modAnim">
        <pc:chgData name="3715 yukky" userId="13d3e2f1547d4613" providerId="LiveId" clId="{7D7582C1-AC6A-45B4-93FE-1072335DB6AB}" dt="2023-04-15T15:39:11.059" v="711"/>
        <pc:sldMkLst>
          <pc:docMk/>
          <pc:sldMk cId="2720949034" sldId="266"/>
        </pc:sldMkLst>
        <pc:spChg chg="add mod">
          <ac:chgData name="3715 yukky" userId="13d3e2f1547d4613" providerId="LiveId" clId="{7D7582C1-AC6A-45B4-93FE-1072335DB6AB}" dt="2023-04-15T03:02:27.155" v="366" actId="1076"/>
          <ac:spMkLst>
            <pc:docMk/>
            <pc:sldMk cId="2720949034" sldId="266"/>
            <ac:spMk id="5" creationId="{DC09C7FB-5E3A-AD40-5BD0-E17942664852}"/>
          </ac:spMkLst>
        </pc:spChg>
        <pc:spChg chg="add mod">
          <ac:chgData name="3715 yukky" userId="13d3e2f1547d4613" providerId="LiveId" clId="{7D7582C1-AC6A-45B4-93FE-1072335DB6AB}" dt="2023-04-15T03:02:39.381" v="369" actId="14100"/>
          <ac:spMkLst>
            <pc:docMk/>
            <pc:sldMk cId="2720949034" sldId="266"/>
            <ac:spMk id="6" creationId="{DB3B021B-2CF5-03AD-BA9D-D4C0CE731905}"/>
          </ac:spMkLst>
        </pc:spChg>
        <pc:spChg chg="add mod">
          <ac:chgData name="3715 yukky" userId="13d3e2f1547d4613" providerId="LiveId" clId="{7D7582C1-AC6A-45B4-93FE-1072335DB6AB}" dt="2023-04-15T03:02:51.323" v="372" actId="14100"/>
          <ac:spMkLst>
            <pc:docMk/>
            <pc:sldMk cId="2720949034" sldId="266"/>
            <ac:spMk id="7" creationId="{B22DC9CA-E428-347E-D858-540A41F03260}"/>
          </ac:spMkLst>
        </pc:spChg>
        <pc:spChg chg="add mod">
          <ac:chgData name="3715 yukky" userId="13d3e2f1547d4613" providerId="LiveId" clId="{7D7582C1-AC6A-45B4-93FE-1072335DB6AB}" dt="2023-04-15T03:03:04.404" v="375" actId="14100"/>
          <ac:spMkLst>
            <pc:docMk/>
            <pc:sldMk cId="2720949034" sldId="266"/>
            <ac:spMk id="8" creationId="{243DA52E-6FC8-45DA-1973-605700CF5B04}"/>
          </ac:spMkLst>
        </pc:spChg>
        <pc:spChg chg="add mod">
          <ac:chgData name="3715 yukky" userId="13d3e2f1547d4613" providerId="LiveId" clId="{7D7582C1-AC6A-45B4-93FE-1072335DB6AB}" dt="2023-04-15T03:03:21.044" v="378" actId="14100"/>
          <ac:spMkLst>
            <pc:docMk/>
            <pc:sldMk cId="2720949034" sldId="266"/>
            <ac:spMk id="10" creationId="{F74075A7-A5C9-3E1D-E62E-AB02A8BC92C6}"/>
          </ac:spMkLst>
        </pc:spChg>
        <pc:spChg chg="add mod">
          <ac:chgData name="3715 yukky" userId="13d3e2f1547d4613" providerId="LiveId" clId="{7D7582C1-AC6A-45B4-93FE-1072335DB6AB}" dt="2023-04-15T03:03:32.629" v="381" actId="14100"/>
          <ac:spMkLst>
            <pc:docMk/>
            <pc:sldMk cId="2720949034" sldId="266"/>
            <ac:spMk id="12" creationId="{CA49124A-A354-3285-74BD-0ABFBA77E76E}"/>
          </ac:spMkLst>
        </pc:spChg>
        <pc:spChg chg="add mod">
          <ac:chgData name="3715 yukky" userId="13d3e2f1547d4613" providerId="LiveId" clId="{7D7582C1-AC6A-45B4-93FE-1072335DB6AB}" dt="2023-04-15T03:03:46.075" v="384" actId="14100"/>
          <ac:spMkLst>
            <pc:docMk/>
            <pc:sldMk cId="2720949034" sldId="266"/>
            <ac:spMk id="14" creationId="{CD382A19-3319-0586-426C-6235C5A5D452}"/>
          </ac:spMkLst>
        </pc:spChg>
        <pc:spChg chg="add mod">
          <ac:chgData name="3715 yukky" userId="13d3e2f1547d4613" providerId="LiveId" clId="{7D7582C1-AC6A-45B4-93FE-1072335DB6AB}" dt="2023-04-15T03:03:57.812" v="387" actId="14100"/>
          <ac:spMkLst>
            <pc:docMk/>
            <pc:sldMk cId="2720949034" sldId="266"/>
            <ac:spMk id="16" creationId="{9D2AFFE1-E340-4249-D4A3-F0412FA29FBF}"/>
          </ac:spMkLst>
        </pc:spChg>
        <pc:spChg chg="add mod">
          <ac:chgData name="3715 yukky" userId="13d3e2f1547d4613" providerId="LiveId" clId="{7D7582C1-AC6A-45B4-93FE-1072335DB6AB}" dt="2023-04-15T03:04:08.844" v="390" actId="14100"/>
          <ac:spMkLst>
            <pc:docMk/>
            <pc:sldMk cId="2720949034" sldId="266"/>
            <ac:spMk id="17" creationId="{85672906-8EA2-3E7A-A330-579CC8F078D1}"/>
          </ac:spMkLst>
        </pc:spChg>
      </pc:sldChg>
      <pc:sldChg chg="addSp modSp mod modAnim">
        <pc:chgData name="3715 yukky" userId="13d3e2f1547d4613" providerId="LiveId" clId="{7D7582C1-AC6A-45B4-93FE-1072335DB6AB}" dt="2023-04-15T03:05:58.509" v="415" actId="14100"/>
        <pc:sldMkLst>
          <pc:docMk/>
          <pc:sldMk cId="814402235" sldId="267"/>
        </pc:sldMkLst>
        <pc:spChg chg="add mod">
          <ac:chgData name="3715 yukky" userId="13d3e2f1547d4613" providerId="LiveId" clId="{7D7582C1-AC6A-45B4-93FE-1072335DB6AB}" dt="2023-04-15T03:04:27.294" v="393" actId="14100"/>
          <ac:spMkLst>
            <pc:docMk/>
            <pc:sldMk cId="814402235" sldId="267"/>
            <ac:spMk id="5" creationId="{416468AB-A187-61A2-CA33-1705ABA62EF2}"/>
          </ac:spMkLst>
        </pc:spChg>
        <pc:spChg chg="add mod">
          <ac:chgData name="3715 yukky" userId="13d3e2f1547d4613" providerId="LiveId" clId="{7D7582C1-AC6A-45B4-93FE-1072335DB6AB}" dt="2023-04-15T03:04:41.654" v="396" actId="14100"/>
          <ac:spMkLst>
            <pc:docMk/>
            <pc:sldMk cId="814402235" sldId="267"/>
            <ac:spMk id="6" creationId="{2F358DEF-38D7-7F0F-7733-E7704C69BCBE}"/>
          </ac:spMkLst>
        </pc:spChg>
        <pc:spChg chg="add mod">
          <ac:chgData name="3715 yukky" userId="13d3e2f1547d4613" providerId="LiveId" clId="{7D7582C1-AC6A-45B4-93FE-1072335DB6AB}" dt="2023-04-15T03:04:55.628" v="399" actId="14100"/>
          <ac:spMkLst>
            <pc:docMk/>
            <pc:sldMk cId="814402235" sldId="267"/>
            <ac:spMk id="7" creationId="{67C0AB6F-DF0A-F1F8-1E97-1564214E5FCE}"/>
          </ac:spMkLst>
        </pc:spChg>
        <pc:spChg chg="add mod">
          <ac:chgData name="3715 yukky" userId="13d3e2f1547d4613" providerId="LiveId" clId="{7D7582C1-AC6A-45B4-93FE-1072335DB6AB}" dt="2023-04-15T03:05:07.972" v="402" actId="14100"/>
          <ac:spMkLst>
            <pc:docMk/>
            <pc:sldMk cId="814402235" sldId="267"/>
            <ac:spMk id="8" creationId="{09B8CEBE-5243-F053-41D7-8F63221BA1C1}"/>
          </ac:spMkLst>
        </pc:spChg>
        <pc:spChg chg="add mod">
          <ac:chgData name="3715 yukky" userId="13d3e2f1547d4613" providerId="LiveId" clId="{7D7582C1-AC6A-45B4-93FE-1072335DB6AB}" dt="2023-04-15T03:05:19.469" v="405" actId="14100"/>
          <ac:spMkLst>
            <pc:docMk/>
            <pc:sldMk cId="814402235" sldId="267"/>
            <ac:spMk id="10" creationId="{6FDEEB47-7A1A-4FAE-4F6F-4ABCFA23887E}"/>
          </ac:spMkLst>
        </pc:spChg>
        <pc:spChg chg="add mod">
          <ac:chgData name="3715 yukky" userId="13d3e2f1547d4613" providerId="LiveId" clId="{7D7582C1-AC6A-45B4-93FE-1072335DB6AB}" dt="2023-04-15T03:05:34.780" v="409" actId="14100"/>
          <ac:spMkLst>
            <pc:docMk/>
            <pc:sldMk cId="814402235" sldId="267"/>
            <ac:spMk id="12" creationId="{E2117727-FCE0-DDF2-F66A-D38762687E83}"/>
          </ac:spMkLst>
        </pc:spChg>
        <pc:spChg chg="add mod">
          <ac:chgData name="3715 yukky" userId="13d3e2f1547d4613" providerId="LiveId" clId="{7D7582C1-AC6A-45B4-93FE-1072335DB6AB}" dt="2023-04-15T03:05:45.805" v="412" actId="14100"/>
          <ac:spMkLst>
            <pc:docMk/>
            <pc:sldMk cId="814402235" sldId="267"/>
            <ac:spMk id="14" creationId="{9F5E294A-C68F-51A6-6C32-808DFEB4D4CA}"/>
          </ac:spMkLst>
        </pc:spChg>
        <pc:spChg chg="add mod">
          <ac:chgData name="3715 yukky" userId="13d3e2f1547d4613" providerId="LiveId" clId="{7D7582C1-AC6A-45B4-93FE-1072335DB6AB}" dt="2023-04-15T03:05:58.509" v="415" actId="14100"/>
          <ac:spMkLst>
            <pc:docMk/>
            <pc:sldMk cId="814402235" sldId="267"/>
            <ac:spMk id="16" creationId="{A2363459-EA23-5624-2C23-ED91D93C2A2C}"/>
          </ac:spMkLst>
        </pc:spChg>
      </pc:sldChg>
      <pc:sldChg chg="addSp modSp mod modAnim">
        <pc:chgData name="3715 yukky" userId="13d3e2f1547d4613" providerId="LiveId" clId="{7D7582C1-AC6A-45B4-93FE-1072335DB6AB}" dt="2023-04-15T03:07:59.502" v="444" actId="14100"/>
        <pc:sldMkLst>
          <pc:docMk/>
          <pc:sldMk cId="1180180284" sldId="268"/>
        </pc:sldMkLst>
        <pc:spChg chg="add mod">
          <ac:chgData name="3715 yukky" userId="13d3e2f1547d4613" providerId="LiveId" clId="{7D7582C1-AC6A-45B4-93FE-1072335DB6AB}" dt="2023-04-15T03:06:14.980" v="418" actId="14100"/>
          <ac:spMkLst>
            <pc:docMk/>
            <pc:sldMk cId="1180180284" sldId="268"/>
            <ac:spMk id="5" creationId="{47A4B864-3AD6-1B5B-0F1E-A70CA828B66E}"/>
          </ac:spMkLst>
        </pc:spChg>
        <pc:spChg chg="add mod">
          <ac:chgData name="3715 yukky" userId="13d3e2f1547d4613" providerId="LiveId" clId="{7D7582C1-AC6A-45B4-93FE-1072335DB6AB}" dt="2023-04-15T03:06:22.093" v="420" actId="1076"/>
          <ac:spMkLst>
            <pc:docMk/>
            <pc:sldMk cId="1180180284" sldId="268"/>
            <ac:spMk id="6" creationId="{9CF0480E-5279-8742-D8E9-BB38022CA353}"/>
          </ac:spMkLst>
        </pc:spChg>
        <pc:spChg chg="add mod">
          <ac:chgData name="3715 yukky" userId="13d3e2f1547d4613" providerId="LiveId" clId="{7D7582C1-AC6A-45B4-93FE-1072335DB6AB}" dt="2023-04-15T03:06:32.517" v="423" actId="14100"/>
          <ac:spMkLst>
            <pc:docMk/>
            <pc:sldMk cId="1180180284" sldId="268"/>
            <ac:spMk id="7" creationId="{0F4231C1-9442-1DDA-4923-F5A09FE397A8}"/>
          </ac:spMkLst>
        </pc:spChg>
        <pc:spChg chg="add mod">
          <ac:chgData name="3715 yukky" userId="13d3e2f1547d4613" providerId="LiveId" clId="{7D7582C1-AC6A-45B4-93FE-1072335DB6AB}" dt="2023-04-15T03:06:46.028" v="426" actId="14100"/>
          <ac:spMkLst>
            <pc:docMk/>
            <pc:sldMk cId="1180180284" sldId="268"/>
            <ac:spMk id="8" creationId="{9A5A9F04-068F-C9C7-E243-A33EF21ED47C}"/>
          </ac:spMkLst>
        </pc:spChg>
        <pc:spChg chg="add mod">
          <ac:chgData name="3715 yukky" userId="13d3e2f1547d4613" providerId="LiveId" clId="{7D7582C1-AC6A-45B4-93FE-1072335DB6AB}" dt="2023-04-15T03:06:59.499" v="429" actId="14100"/>
          <ac:spMkLst>
            <pc:docMk/>
            <pc:sldMk cId="1180180284" sldId="268"/>
            <ac:spMk id="10" creationId="{4ECA87C9-731A-C3F9-7DFE-9816C253F8C6}"/>
          </ac:spMkLst>
        </pc:spChg>
        <pc:spChg chg="add mod">
          <ac:chgData name="3715 yukky" userId="13d3e2f1547d4613" providerId="LiveId" clId="{7D7582C1-AC6A-45B4-93FE-1072335DB6AB}" dt="2023-04-15T03:07:14.325" v="432" actId="14100"/>
          <ac:spMkLst>
            <pc:docMk/>
            <pc:sldMk cId="1180180284" sldId="268"/>
            <ac:spMk id="12" creationId="{C4625E45-8C19-F776-58EA-BD7C0B928474}"/>
          </ac:spMkLst>
        </pc:spChg>
        <pc:spChg chg="add mod">
          <ac:chgData name="3715 yukky" userId="13d3e2f1547d4613" providerId="LiveId" clId="{7D7582C1-AC6A-45B4-93FE-1072335DB6AB}" dt="2023-04-15T03:07:24.874" v="435" actId="14100"/>
          <ac:spMkLst>
            <pc:docMk/>
            <pc:sldMk cId="1180180284" sldId="268"/>
            <ac:spMk id="14" creationId="{C8375B06-7152-0D92-001A-18A29F73C668}"/>
          </ac:spMkLst>
        </pc:spChg>
        <pc:spChg chg="add mod">
          <ac:chgData name="3715 yukky" userId="13d3e2f1547d4613" providerId="LiveId" clId="{7D7582C1-AC6A-45B4-93FE-1072335DB6AB}" dt="2023-04-15T03:07:34.932" v="438" actId="14100"/>
          <ac:spMkLst>
            <pc:docMk/>
            <pc:sldMk cId="1180180284" sldId="268"/>
            <ac:spMk id="16" creationId="{485A5248-5B95-3A2E-1389-B888C495472E}"/>
          </ac:spMkLst>
        </pc:spChg>
        <pc:spChg chg="add mod">
          <ac:chgData name="3715 yukky" userId="13d3e2f1547d4613" providerId="LiveId" clId="{7D7582C1-AC6A-45B4-93FE-1072335DB6AB}" dt="2023-04-15T03:07:46.715" v="441" actId="14100"/>
          <ac:spMkLst>
            <pc:docMk/>
            <pc:sldMk cId="1180180284" sldId="268"/>
            <ac:spMk id="17" creationId="{6812E6AA-8500-1358-01FD-1B20BBC45AC0}"/>
          </ac:spMkLst>
        </pc:spChg>
        <pc:spChg chg="add mod">
          <ac:chgData name="3715 yukky" userId="13d3e2f1547d4613" providerId="LiveId" clId="{7D7582C1-AC6A-45B4-93FE-1072335DB6AB}" dt="2023-04-15T03:07:59.502" v="444" actId="14100"/>
          <ac:spMkLst>
            <pc:docMk/>
            <pc:sldMk cId="1180180284" sldId="268"/>
            <ac:spMk id="18" creationId="{DD44FB84-8EE8-F51B-BEF6-8EEB401BFF82}"/>
          </ac:spMkLst>
        </pc:spChg>
      </pc:sldChg>
      <pc:sldChg chg="addSp modSp mod modAnim">
        <pc:chgData name="3715 yukky" userId="13d3e2f1547d4613" providerId="LiveId" clId="{7D7582C1-AC6A-45B4-93FE-1072335DB6AB}" dt="2023-04-15T03:09:32.076" v="468" actId="14100"/>
        <pc:sldMkLst>
          <pc:docMk/>
          <pc:sldMk cId="3593003155" sldId="269"/>
        </pc:sldMkLst>
        <pc:spChg chg="add mod">
          <ac:chgData name="3715 yukky" userId="13d3e2f1547d4613" providerId="LiveId" clId="{7D7582C1-AC6A-45B4-93FE-1072335DB6AB}" dt="2023-04-15T03:08:15.420" v="447" actId="14100"/>
          <ac:spMkLst>
            <pc:docMk/>
            <pc:sldMk cId="3593003155" sldId="269"/>
            <ac:spMk id="5" creationId="{EB040BB6-95CE-A298-30A8-AFFAED8BDC03}"/>
          </ac:spMkLst>
        </pc:spChg>
        <pc:spChg chg="add mod">
          <ac:chgData name="3715 yukky" userId="13d3e2f1547d4613" providerId="LiveId" clId="{7D7582C1-AC6A-45B4-93FE-1072335DB6AB}" dt="2023-04-15T03:08:27.643" v="450" actId="14100"/>
          <ac:spMkLst>
            <pc:docMk/>
            <pc:sldMk cId="3593003155" sldId="269"/>
            <ac:spMk id="6" creationId="{000BCD46-B6E6-C03B-41F1-D4A5C6DCAF22}"/>
          </ac:spMkLst>
        </pc:spChg>
        <pc:spChg chg="add mod">
          <ac:chgData name="3715 yukky" userId="13d3e2f1547d4613" providerId="LiveId" clId="{7D7582C1-AC6A-45B4-93FE-1072335DB6AB}" dt="2023-04-15T03:08:38.637" v="453" actId="14100"/>
          <ac:spMkLst>
            <pc:docMk/>
            <pc:sldMk cId="3593003155" sldId="269"/>
            <ac:spMk id="7" creationId="{71E417C0-4E80-84A8-44EA-BD971C7CE33D}"/>
          </ac:spMkLst>
        </pc:spChg>
        <pc:spChg chg="add mod">
          <ac:chgData name="3715 yukky" userId="13d3e2f1547d4613" providerId="LiveId" clId="{7D7582C1-AC6A-45B4-93FE-1072335DB6AB}" dt="2023-04-15T03:08:47.602" v="456" actId="14100"/>
          <ac:spMkLst>
            <pc:docMk/>
            <pc:sldMk cId="3593003155" sldId="269"/>
            <ac:spMk id="8" creationId="{0E1FE992-7D24-CE45-07C6-A6BBB49AAE1C}"/>
          </ac:spMkLst>
        </pc:spChg>
        <pc:spChg chg="add mod">
          <ac:chgData name="3715 yukky" userId="13d3e2f1547d4613" providerId="LiveId" clId="{7D7582C1-AC6A-45B4-93FE-1072335DB6AB}" dt="2023-04-15T03:08:59.932" v="459" actId="14100"/>
          <ac:spMkLst>
            <pc:docMk/>
            <pc:sldMk cId="3593003155" sldId="269"/>
            <ac:spMk id="10" creationId="{E99C2C44-CC4B-7EFA-581F-49AC63D47840}"/>
          </ac:spMkLst>
        </pc:spChg>
        <pc:spChg chg="add mod">
          <ac:chgData name="3715 yukky" userId="13d3e2f1547d4613" providerId="LiveId" clId="{7D7582C1-AC6A-45B4-93FE-1072335DB6AB}" dt="2023-04-15T03:09:10.782" v="462" actId="14100"/>
          <ac:spMkLst>
            <pc:docMk/>
            <pc:sldMk cId="3593003155" sldId="269"/>
            <ac:spMk id="12" creationId="{31C38C6A-4702-B6B4-85D9-5C8E5511C463}"/>
          </ac:spMkLst>
        </pc:spChg>
        <pc:spChg chg="add mod">
          <ac:chgData name="3715 yukky" userId="13d3e2f1547d4613" providerId="LiveId" clId="{7D7582C1-AC6A-45B4-93FE-1072335DB6AB}" dt="2023-04-15T03:09:20.701" v="465" actId="14100"/>
          <ac:spMkLst>
            <pc:docMk/>
            <pc:sldMk cId="3593003155" sldId="269"/>
            <ac:spMk id="14" creationId="{07CADA57-C0F8-8647-B28A-3FD7E055D05B}"/>
          </ac:spMkLst>
        </pc:spChg>
        <pc:spChg chg="add mod">
          <ac:chgData name="3715 yukky" userId="13d3e2f1547d4613" providerId="LiveId" clId="{7D7582C1-AC6A-45B4-93FE-1072335DB6AB}" dt="2023-04-15T03:09:32.076" v="468" actId="14100"/>
          <ac:spMkLst>
            <pc:docMk/>
            <pc:sldMk cId="3593003155" sldId="269"/>
            <ac:spMk id="16" creationId="{9550D3F9-F722-0C27-DB26-6DCF11E5ADC2}"/>
          </ac:spMkLst>
        </pc:spChg>
      </pc:sldChg>
      <pc:sldChg chg="addSp modSp mod modAnim">
        <pc:chgData name="3715 yukky" userId="13d3e2f1547d4613" providerId="LiveId" clId="{7D7582C1-AC6A-45B4-93FE-1072335DB6AB}" dt="2023-04-15T15:40:31.877" v="713"/>
        <pc:sldMkLst>
          <pc:docMk/>
          <pc:sldMk cId="1515299491" sldId="270"/>
        </pc:sldMkLst>
        <pc:spChg chg="add mod">
          <ac:chgData name="3715 yukky" userId="13d3e2f1547d4613" providerId="LiveId" clId="{7D7582C1-AC6A-45B4-93FE-1072335DB6AB}" dt="2023-04-15T03:09:49.788" v="471" actId="14100"/>
          <ac:spMkLst>
            <pc:docMk/>
            <pc:sldMk cId="1515299491" sldId="270"/>
            <ac:spMk id="5" creationId="{73DEC57C-08B3-5639-88F6-05CA88A3E0D2}"/>
          </ac:spMkLst>
        </pc:spChg>
        <pc:spChg chg="add mod">
          <ac:chgData name="3715 yukky" userId="13d3e2f1547d4613" providerId="LiveId" clId="{7D7582C1-AC6A-45B4-93FE-1072335DB6AB}" dt="2023-04-15T03:09:57.124" v="473" actId="1076"/>
          <ac:spMkLst>
            <pc:docMk/>
            <pc:sldMk cId="1515299491" sldId="270"/>
            <ac:spMk id="6" creationId="{B8766777-D84F-B20A-C17A-43CD7A8D94DC}"/>
          </ac:spMkLst>
        </pc:spChg>
        <pc:spChg chg="add mod">
          <ac:chgData name="3715 yukky" userId="13d3e2f1547d4613" providerId="LiveId" clId="{7D7582C1-AC6A-45B4-93FE-1072335DB6AB}" dt="2023-04-15T03:10:09.341" v="476" actId="14100"/>
          <ac:spMkLst>
            <pc:docMk/>
            <pc:sldMk cId="1515299491" sldId="270"/>
            <ac:spMk id="7" creationId="{893D3161-7CE4-1480-BDAC-F7F329C1564C}"/>
          </ac:spMkLst>
        </pc:spChg>
        <pc:spChg chg="add mod">
          <ac:chgData name="3715 yukky" userId="13d3e2f1547d4613" providerId="LiveId" clId="{7D7582C1-AC6A-45B4-93FE-1072335DB6AB}" dt="2023-04-15T03:10:51.053" v="483" actId="1076"/>
          <ac:spMkLst>
            <pc:docMk/>
            <pc:sldMk cId="1515299491" sldId="270"/>
            <ac:spMk id="8" creationId="{7C1732DF-C687-CD9F-862A-8E8245CACCA4}"/>
          </ac:spMkLst>
        </pc:spChg>
        <pc:spChg chg="add mod">
          <ac:chgData name="3715 yukky" userId="13d3e2f1547d4613" providerId="LiveId" clId="{7D7582C1-AC6A-45B4-93FE-1072335DB6AB}" dt="2023-04-15T03:11:00.294" v="485" actId="14100"/>
          <ac:spMkLst>
            <pc:docMk/>
            <pc:sldMk cId="1515299491" sldId="270"/>
            <ac:spMk id="10" creationId="{7929225F-A049-3BBA-36A6-D6DD9273F626}"/>
          </ac:spMkLst>
        </pc:spChg>
        <pc:spChg chg="add mod">
          <ac:chgData name="3715 yukky" userId="13d3e2f1547d4613" providerId="LiveId" clId="{7D7582C1-AC6A-45B4-93FE-1072335DB6AB}" dt="2023-04-15T03:11:11.453" v="488" actId="14100"/>
          <ac:spMkLst>
            <pc:docMk/>
            <pc:sldMk cId="1515299491" sldId="270"/>
            <ac:spMk id="12" creationId="{AF171CB2-4852-D4B0-ED64-8D897CFA1C8E}"/>
          </ac:spMkLst>
        </pc:spChg>
        <pc:spChg chg="add mod">
          <ac:chgData name="3715 yukky" userId="13d3e2f1547d4613" providerId="LiveId" clId="{7D7582C1-AC6A-45B4-93FE-1072335DB6AB}" dt="2023-04-15T03:12:39.566" v="506" actId="14100"/>
          <ac:spMkLst>
            <pc:docMk/>
            <pc:sldMk cId="1515299491" sldId="270"/>
            <ac:spMk id="14" creationId="{91E35C16-AA2D-BFD7-6D05-546D65B552A7}"/>
          </ac:spMkLst>
        </pc:spChg>
        <pc:spChg chg="add mod">
          <ac:chgData name="3715 yukky" userId="13d3e2f1547d4613" providerId="LiveId" clId="{7D7582C1-AC6A-45B4-93FE-1072335DB6AB}" dt="2023-04-15T03:11:38.398" v="494" actId="14100"/>
          <ac:spMkLst>
            <pc:docMk/>
            <pc:sldMk cId="1515299491" sldId="270"/>
            <ac:spMk id="16" creationId="{7ED10AB8-27D3-1F42-56C0-2299F9637F1D}"/>
          </ac:spMkLst>
        </pc:spChg>
        <pc:spChg chg="add mod">
          <ac:chgData name="3715 yukky" userId="13d3e2f1547d4613" providerId="LiveId" clId="{7D7582C1-AC6A-45B4-93FE-1072335DB6AB}" dt="2023-04-15T03:12:50.670" v="508" actId="14100"/>
          <ac:spMkLst>
            <pc:docMk/>
            <pc:sldMk cId="1515299491" sldId="270"/>
            <ac:spMk id="17" creationId="{8CFDFB14-CD42-29D4-5B89-DEBB2457D49C}"/>
          </ac:spMkLst>
        </pc:spChg>
        <pc:spChg chg="add mod">
          <ac:chgData name="3715 yukky" userId="13d3e2f1547d4613" providerId="LiveId" clId="{7D7582C1-AC6A-45B4-93FE-1072335DB6AB}" dt="2023-04-15T03:12:23.158" v="504" actId="14100"/>
          <ac:spMkLst>
            <pc:docMk/>
            <pc:sldMk cId="1515299491" sldId="270"/>
            <ac:spMk id="18" creationId="{D173E5E5-A853-3CBC-FED1-9A478B97180C}"/>
          </ac:spMkLst>
        </pc:spChg>
        <pc:spChg chg="add mod">
          <ac:chgData name="3715 yukky" userId="13d3e2f1547d4613" providerId="LiveId" clId="{7D7582C1-AC6A-45B4-93FE-1072335DB6AB}" dt="2023-04-15T03:13:02.435" v="511" actId="14100"/>
          <ac:spMkLst>
            <pc:docMk/>
            <pc:sldMk cId="1515299491" sldId="270"/>
            <ac:spMk id="19" creationId="{923F6CB5-8C58-E8D7-E2E6-71AEA17313DA}"/>
          </ac:spMkLst>
        </pc:spChg>
      </pc:sldChg>
      <pc:sldChg chg="addSp modSp mod modAnim">
        <pc:chgData name="3715 yukky" userId="13d3e2f1547d4613" providerId="LiveId" clId="{7D7582C1-AC6A-45B4-93FE-1072335DB6AB}" dt="2023-04-15T15:41:07.770" v="714"/>
        <pc:sldMkLst>
          <pc:docMk/>
          <pc:sldMk cId="1570897786" sldId="271"/>
        </pc:sldMkLst>
        <pc:spChg chg="add mod">
          <ac:chgData name="3715 yukky" userId="13d3e2f1547d4613" providerId="LiveId" clId="{7D7582C1-AC6A-45B4-93FE-1072335DB6AB}" dt="2023-04-15T15:21:35.296" v="517" actId="14100"/>
          <ac:spMkLst>
            <pc:docMk/>
            <pc:sldMk cId="1570897786" sldId="271"/>
            <ac:spMk id="5" creationId="{5AC8AE4B-CF44-15BA-35E7-18385FA19273}"/>
          </ac:spMkLst>
        </pc:spChg>
        <pc:spChg chg="add mod">
          <ac:chgData name="3715 yukky" userId="13d3e2f1547d4613" providerId="LiveId" clId="{7D7582C1-AC6A-45B4-93FE-1072335DB6AB}" dt="2023-04-15T15:21:47.587" v="520" actId="14100"/>
          <ac:spMkLst>
            <pc:docMk/>
            <pc:sldMk cId="1570897786" sldId="271"/>
            <ac:spMk id="6" creationId="{5FA5A936-A206-BE25-DB03-385AF40935F0}"/>
          </ac:spMkLst>
        </pc:spChg>
        <pc:spChg chg="add mod">
          <ac:chgData name="3715 yukky" userId="13d3e2f1547d4613" providerId="LiveId" clId="{7D7582C1-AC6A-45B4-93FE-1072335DB6AB}" dt="2023-04-15T15:21:58.798" v="523" actId="14100"/>
          <ac:spMkLst>
            <pc:docMk/>
            <pc:sldMk cId="1570897786" sldId="271"/>
            <ac:spMk id="7" creationId="{BB2C3ED2-657E-55AD-A855-B5C9E18D3A53}"/>
          </ac:spMkLst>
        </pc:spChg>
        <pc:spChg chg="add mod">
          <ac:chgData name="3715 yukky" userId="13d3e2f1547d4613" providerId="LiveId" clId="{7D7582C1-AC6A-45B4-93FE-1072335DB6AB}" dt="2023-04-15T15:22:13.082" v="526" actId="14100"/>
          <ac:spMkLst>
            <pc:docMk/>
            <pc:sldMk cId="1570897786" sldId="271"/>
            <ac:spMk id="8" creationId="{8CAE98DD-348E-C923-8262-83C4BF2493C1}"/>
          </ac:spMkLst>
        </pc:spChg>
        <pc:spChg chg="add mod">
          <ac:chgData name="3715 yukky" userId="13d3e2f1547d4613" providerId="LiveId" clId="{7D7582C1-AC6A-45B4-93FE-1072335DB6AB}" dt="2023-04-15T15:22:26.483" v="529" actId="14100"/>
          <ac:spMkLst>
            <pc:docMk/>
            <pc:sldMk cId="1570897786" sldId="271"/>
            <ac:spMk id="10" creationId="{7D04A953-F75D-B596-C54E-836A9DA3D852}"/>
          </ac:spMkLst>
        </pc:spChg>
        <pc:spChg chg="add mod">
          <ac:chgData name="3715 yukky" userId="13d3e2f1547d4613" providerId="LiveId" clId="{7D7582C1-AC6A-45B4-93FE-1072335DB6AB}" dt="2023-04-15T15:22:38.617" v="532" actId="14100"/>
          <ac:spMkLst>
            <pc:docMk/>
            <pc:sldMk cId="1570897786" sldId="271"/>
            <ac:spMk id="12" creationId="{E0FEFF96-90DF-9C41-07B7-7084FE996715}"/>
          </ac:spMkLst>
        </pc:spChg>
        <pc:spChg chg="add mod">
          <ac:chgData name="3715 yukky" userId="13d3e2f1547d4613" providerId="LiveId" clId="{7D7582C1-AC6A-45B4-93FE-1072335DB6AB}" dt="2023-04-15T15:22:52.601" v="535" actId="14100"/>
          <ac:spMkLst>
            <pc:docMk/>
            <pc:sldMk cId="1570897786" sldId="271"/>
            <ac:spMk id="14" creationId="{736E0FD6-8DD9-0BF1-7B8C-696FA5D13360}"/>
          </ac:spMkLst>
        </pc:spChg>
        <pc:spChg chg="add mod">
          <ac:chgData name="3715 yukky" userId="13d3e2f1547d4613" providerId="LiveId" clId="{7D7582C1-AC6A-45B4-93FE-1072335DB6AB}" dt="2023-04-15T15:23:05.155" v="538" actId="14100"/>
          <ac:spMkLst>
            <pc:docMk/>
            <pc:sldMk cId="1570897786" sldId="271"/>
            <ac:spMk id="16" creationId="{8CC1F095-02BC-D50E-51B6-767079CB52E8}"/>
          </ac:spMkLst>
        </pc:spChg>
        <pc:spChg chg="add mod">
          <ac:chgData name="3715 yukky" userId="13d3e2f1547d4613" providerId="LiveId" clId="{7D7582C1-AC6A-45B4-93FE-1072335DB6AB}" dt="2023-04-15T15:23:17.554" v="541" actId="14100"/>
          <ac:spMkLst>
            <pc:docMk/>
            <pc:sldMk cId="1570897786" sldId="271"/>
            <ac:spMk id="17" creationId="{990B3458-8CD5-955E-D154-DAC62E957FD7}"/>
          </ac:spMkLst>
        </pc:spChg>
        <pc:spChg chg="add mod">
          <ac:chgData name="3715 yukky" userId="13d3e2f1547d4613" providerId="LiveId" clId="{7D7582C1-AC6A-45B4-93FE-1072335DB6AB}" dt="2023-04-15T15:23:33.363" v="544" actId="14100"/>
          <ac:spMkLst>
            <pc:docMk/>
            <pc:sldMk cId="1570897786" sldId="271"/>
            <ac:spMk id="18" creationId="{359C97AA-EEFF-2398-B14E-1FEA277960A6}"/>
          </ac:spMkLst>
        </pc:spChg>
      </pc:sldChg>
      <pc:sldChg chg="addSp modSp mod modAnim">
        <pc:chgData name="3715 yukky" userId="13d3e2f1547d4613" providerId="LiveId" clId="{7D7582C1-AC6A-45B4-93FE-1072335DB6AB}" dt="2023-04-15T15:41:38.380" v="715"/>
        <pc:sldMkLst>
          <pc:docMk/>
          <pc:sldMk cId="2371416006" sldId="272"/>
        </pc:sldMkLst>
        <pc:spChg chg="add mod">
          <ac:chgData name="3715 yukky" userId="13d3e2f1547d4613" providerId="LiveId" clId="{7D7582C1-AC6A-45B4-93FE-1072335DB6AB}" dt="2023-04-15T15:23:49.763" v="547" actId="14100"/>
          <ac:spMkLst>
            <pc:docMk/>
            <pc:sldMk cId="2371416006" sldId="272"/>
            <ac:spMk id="5" creationId="{C1DF359D-AC98-B810-10E1-3CDDFECA4C6A}"/>
          </ac:spMkLst>
        </pc:spChg>
        <pc:spChg chg="add mod">
          <ac:chgData name="3715 yukky" userId="13d3e2f1547d4613" providerId="LiveId" clId="{7D7582C1-AC6A-45B4-93FE-1072335DB6AB}" dt="2023-04-15T15:23:59.532" v="549" actId="1076"/>
          <ac:spMkLst>
            <pc:docMk/>
            <pc:sldMk cId="2371416006" sldId="272"/>
            <ac:spMk id="6" creationId="{C0ACC1FD-1AA6-6FFE-3FCA-8F3F7F3CB075}"/>
          </ac:spMkLst>
        </pc:spChg>
        <pc:spChg chg="add mod">
          <ac:chgData name="3715 yukky" userId="13d3e2f1547d4613" providerId="LiveId" clId="{7D7582C1-AC6A-45B4-93FE-1072335DB6AB}" dt="2023-04-15T15:24:19.115" v="552" actId="14100"/>
          <ac:spMkLst>
            <pc:docMk/>
            <pc:sldMk cId="2371416006" sldId="272"/>
            <ac:spMk id="7" creationId="{2B03555E-C7D2-8E00-1C21-7E2C4253BA0C}"/>
          </ac:spMkLst>
        </pc:spChg>
        <pc:spChg chg="add mod">
          <ac:chgData name="3715 yukky" userId="13d3e2f1547d4613" providerId="LiveId" clId="{7D7582C1-AC6A-45B4-93FE-1072335DB6AB}" dt="2023-04-15T15:24:34.610" v="555" actId="14100"/>
          <ac:spMkLst>
            <pc:docMk/>
            <pc:sldMk cId="2371416006" sldId="272"/>
            <ac:spMk id="8" creationId="{F7592225-A473-7B75-0870-BE69FA29235C}"/>
          </ac:spMkLst>
        </pc:spChg>
        <pc:spChg chg="add mod">
          <ac:chgData name="3715 yukky" userId="13d3e2f1547d4613" providerId="LiveId" clId="{7D7582C1-AC6A-45B4-93FE-1072335DB6AB}" dt="2023-04-15T15:24:50.562" v="558" actId="14100"/>
          <ac:spMkLst>
            <pc:docMk/>
            <pc:sldMk cId="2371416006" sldId="272"/>
            <ac:spMk id="10" creationId="{2D59DC6A-3802-A4C2-6B46-834E03F9E38A}"/>
          </ac:spMkLst>
        </pc:spChg>
        <pc:spChg chg="add mod">
          <ac:chgData name="3715 yukky" userId="13d3e2f1547d4613" providerId="LiveId" clId="{7D7582C1-AC6A-45B4-93FE-1072335DB6AB}" dt="2023-04-15T15:25:05.536" v="561" actId="14100"/>
          <ac:spMkLst>
            <pc:docMk/>
            <pc:sldMk cId="2371416006" sldId="272"/>
            <ac:spMk id="12" creationId="{1DEB15DA-CC35-4FB9-AFA1-A9E5C07A11CD}"/>
          </ac:spMkLst>
        </pc:spChg>
        <pc:spChg chg="add mod">
          <ac:chgData name="3715 yukky" userId="13d3e2f1547d4613" providerId="LiveId" clId="{7D7582C1-AC6A-45B4-93FE-1072335DB6AB}" dt="2023-04-15T15:25:17.641" v="564" actId="14100"/>
          <ac:spMkLst>
            <pc:docMk/>
            <pc:sldMk cId="2371416006" sldId="272"/>
            <ac:spMk id="14" creationId="{1234C57A-49A2-3C30-A7BD-EAD6CD545492}"/>
          </ac:spMkLst>
        </pc:spChg>
        <pc:spChg chg="add mod">
          <ac:chgData name="3715 yukky" userId="13d3e2f1547d4613" providerId="LiveId" clId="{7D7582C1-AC6A-45B4-93FE-1072335DB6AB}" dt="2023-04-15T15:25:34.655" v="567" actId="14100"/>
          <ac:spMkLst>
            <pc:docMk/>
            <pc:sldMk cId="2371416006" sldId="272"/>
            <ac:spMk id="16" creationId="{56347EC3-701F-1C74-DFD0-DEF2230BA50B}"/>
          </ac:spMkLst>
        </pc:spChg>
      </pc:sldChg>
      <pc:sldChg chg="addSp modSp mod modAnim">
        <pc:chgData name="3715 yukky" userId="13d3e2f1547d4613" providerId="LiveId" clId="{7D7582C1-AC6A-45B4-93FE-1072335DB6AB}" dt="2023-04-15T15:26:52.761" v="585" actId="14100"/>
        <pc:sldMkLst>
          <pc:docMk/>
          <pc:sldMk cId="1149146891" sldId="273"/>
        </pc:sldMkLst>
        <pc:spChg chg="add mod">
          <ac:chgData name="3715 yukky" userId="13d3e2f1547d4613" providerId="LiveId" clId="{7D7582C1-AC6A-45B4-93FE-1072335DB6AB}" dt="2023-04-15T15:25:49.471" v="570" actId="14100"/>
          <ac:spMkLst>
            <pc:docMk/>
            <pc:sldMk cId="1149146891" sldId="273"/>
            <ac:spMk id="5" creationId="{013E566C-8DD0-07C3-2FF2-F2235714F251}"/>
          </ac:spMkLst>
        </pc:spChg>
        <pc:spChg chg="add mod">
          <ac:chgData name="3715 yukky" userId="13d3e2f1547d4613" providerId="LiveId" clId="{7D7582C1-AC6A-45B4-93FE-1072335DB6AB}" dt="2023-04-15T15:26:14.771" v="576" actId="14100"/>
          <ac:spMkLst>
            <pc:docMk/>
            <pc:sldMk cId="1149146891" sldId="273"/>
            <ac:spMk id="6" creationId="{EA5F30BE-C5C9-A523-83F1-324C3E177CC3}"/>
          </ac:spMkLst>
        </pc:spChg>
        <pc:spChg chg="add mod">
          <ac:chgData name="3715 yukky" userId="13d3e2f1547d4613" providerId="LiveId" clId="{7D7582C1-AC6A-45B4-93FE-1072335DB6AB}" dt="2023-04-15T15:26:11.546" v="575" actId="14100"/>
          <ac:spMkLst>
            <pc:docMk/>
            <pc:sldMk cId="1149146891" sldId="273"/>
            <ac:spMk id="7" creationId="{E940CC66-A2A4-A387-309F-CE530D289755}"/>
          </ac:spMkLst>
        </pc:spChg>
        <pc:spChg chg="add mod">
          <ac:chgData name="3715 yukky" userId="13d3e2f1547d4613" providerId="LiveId" clId="{7D7582C1-AC6A-45B4-93FE-1072335DB6AB}" dt="2023-04-15T15:26:29.190" v="579" actId="14100"/>
          <ac:spMkLst>
            <pc:docMk/>
            <pc:sldMk cId="1149146891" sldId="273"/>
            <ac:spMk id="8" creationId="{2340803B-33A4-3054-C6A7-8286300AC6DB}"/>
          </ac:spMkLst>
        </pc:spChg>
        <pc:spChg chg="add mod">
          <ac:chgData name="3715 yukky" userId="13d3e2f1547d4613" providerId="LiveId" clId="{7D7582C1-AC6A-45B4-93FE-1072335DB6AB}" dt="2023-04-15T15:26:40.386" v="582" actId="14100"/>
          <ac:spMkLst>
            <pc:docMk/>
            <pc:sldMk cId="1149146891" sldId="273"/>
            <ac:spMk id="10" creationId="{7DDF5AC0-D54F-5E79-A8AF-25AD47A872A8}"/>
          </ac:spMkLst>
        </pc:spChg>
        <pc:spChg chg="add mod">
          <ac:chgData name="3715 yukky" userId="13d3e2f1547d4613" providerId="LiveId" clId="{7D7582C1-AC6A-45B4-93FE-1072335DB6AB}" dt="2023-04-15T15:26:52.761" v="585" actId="14100"/>
          <ac:spMkLst>
            <pc:docMk/>
            <pc:sldMk cId="1149146891" sldId="273"/>
            <ac:spMk id="12" creationId="{FADB2F63-AB96-4398-94FE-033B9D4E5566}"/>
          </ac:spMkLst>
        </pc:spChg>
      </pc:sldChg>
      <pc:sldChg chg="addSp modSp mod modAnim">
        <pc:chgData name="3715 yukky" userId="13d3e2f1547d4613" providerId="LiveId" clId="{7D7582C1-AC6A-45B4-93FE-1072335DB6AB}" dt="2023-04-15T15:27:33.907" v="592" actId="1076"/>
        <pc:sldMkLst>
          <pc:docMk/>
          <pc:sldMk cId="4255134954" sldId="274"/>
        </pc:sldMkLst>
        <pc:spChg chg="add mod">
          <ac:chgData name="3715 yukky" userId="13d3e2f1547d4613" providerId="LiveId" clId="{7D7582C1-AC6A-45B4-93FE-1072335DB6AB}" dt="2023-04-15T15:27:16.409" v="588" actId="14100"/>
          <ac:spMkLst>
            <pc:docMk/>
            <pc:sldMk cId="4255134954" sldId="274"/>
            <ac:spMk id="5" creationId="{8344AA2C-B1AC-2AB7-6BCE-CFED20A042EC}"/>
          </ac:spMkLst>
        </pc:spChg>
        <pc:spChg chg="add mod">
          <ac:chgData name="3715 yukky" userId="13d3e2f1547d4613" providerId="LiveId" clId="{7D7582C1-AC6A-45B4-93FE-1072335DB6AB}" dt="2023-04-15T15:27:33.907" v="592" actId="1076"/>
          <ac:spMkLst>
            <pc:docMk/>
            <pc:sldMk cId="4255134954" sldId="274"/>
            <ac:spMk id="6" creationId="{69AD4C14-42EB-8AE0-AB32-36A2C444F7F3}"/>
          </ac:spMkLst>
        </pc:spChg>
      </pc:sldChg>
      <pc:sldChg chg="addSp modSp mod modAnim">
        <pc:chgData name="3715 yukky" userId="13d3e2f1547d4613" providerId="LiveId" clId="{7D7582C1-AC6A-45B4-93FE-1072335DB6AB}" dt="2023-04-15T15:42:16.244" v="716"/>
        <pc:sldMkLst>
          <pc:docMk/>
          <pc:sldMk cId="1139898368" sldId="275"/>
        </pc:sldMkLst>
        <pc:spChg chg="add mod">
          <ac:chgData name="3715 yukky" userId="13d3e2f1547d4613" providerId="LiveId" clId="{7D7582C1-AC6A-45B4-93FE-1072335DB6AB}" dt="2023-04-15T15:27:49.348" v="595" actId="14100"/>
          <ac:spMkLst>
            <pc:docMk/>
            <pc:sldMk cId="1139898368" sldId="275"/>
            <ac:spMk id="5" creationId="{307EAFFD-D869-87E6-30AF-976FA0461F53}"/>
          </ac:spMkLst>
        </pc:spChg>
        <pc:spChg chg="add mod">
          <ac:chgData name="3715 yukky" userId="13d3e2f1547d4613" providerId="LiveId" clId="{7D7582C1-AC6A-45B4-93FE-1072335DB6AB}" dt="2023-04-15T15:28:01.073" v="598" actId="14100"/>
          <ac:spMkLst>
            <pc:docMk/>
            <pc:sldMk cId="1139898368" sldId="275"/>
            <ac:spMk id="6" creationId="{258B3D05-EB89-DA33-42EB-DEDE519AC735}"/>
          </ac:spMkLst>
        </pc:spChg>
        <pc:spChg chg="add mod">
          <ac:chgData name="3715 yukky" userId="13d3e2f1547d4613" providerId="LiveId" clId="{7D7582C1-AC6A-45B4-93FE-1072335DB6AB}" dt="2023-04-15T15:29:16.562" v="615" actId="1076"/>
          <ac:spMkLst>
            <pc:docMk/>
            <pc:sldMk cId="1139898368" sldId="275"/>
            <ac:spMk id="7" creationId="{5BC07298-3B4C-71F9-D67B-A58F146E3969}"/>
          </ac:spMkLst>
        </pc:spChg>
        <pc:spChg chg="add mod">
          <ac:chgData name="3715 yukky" userId="13d3e2f1547d4613" providerId="LiveId" clId="{7D7582C1-AC6A-45B4-93FE-1072335DB6AB}" dt="2023-04-15T15:29:19.175" v="616" actId="1076"/>
          <ac:spMkLst>
            <pc:docMk/>
            <pc:sldMk cId="1139898368" sldId="275"/>
            <ac:spMk id="8" creationId="{3840DB87-9072-E271-1B8F-C6C3C12453FE}"/>
          </ac:spMkLst>
        </pc:spChg>
        <pc:spChg chg="add mod">
          <ac:chgData name="3715 yukky" userId="13d3e2f1547d4613" providerId="LiveId" clId="{7D7582C1-AC6A-45B4-93FE-1072335DB6AB}" dt="2023-04-15T15:28:40.227" v="607" actId="14100"/>
          <ac:spMkLst>
            <pc:docMk/>
            <pc:sldMk cId="1139898368" sldId="275"/>
            <ac:spMk id="10" creationId="{37B04258-B5D9-2B2A-A490-594DF9607494}"/>
          </ac:spMkLst>
        </pc:spChg>
        <pc:spChg chg="add mod">
          <ac:chgData name="3715 yukky" userId="13d3e2f1547d4613" providerId="LiveId" clId="{7D7582C1-AC6A-45B4-93FE-1072335DB6AB}" dt="2023-04-15T15:28:50.577" v="610" actId="14100"/>
          <ac:spMkLst>
            <pc:docMk/>
            <pc:sldMk cId="1139898368" sldId="275"/>
            <ac:spMk id="12" creationId="{2A2CA73B-56F4-6FAB-68F0-EA2ED6DB551E}"/>
          </ac:spMkLst>
        </pc:spChg>
      </pc:sldChg>
      <pc:sldChg chg="addSp modSp mod modAnim">
        <pc:chgData name="3715 yukky" userId="13d3e2f1547d4613" providerId="LiveId" clId="{7D7582C1-AC6A-45B4-93FE-1072335DB6AB}" dt="2023-04-15T15:30:55.627" v="637" actId="14100"/>
        <pc:sldMkLst>
          <pc:docMk/>
          <pc:sldMk cId="99196263" sldId="276"/>
        </pc:sldMkLst>
        <pc:spChg chg="add mod">
          <ac:chgData name="3715 yukky" userId="13d3e2f1547d4613" providerId="LiveId" clId="{7D7582C1-AC6A-45B4-93FE-1072335DB6AB}" dt="2023-04-15T15:29:38.049" v="619" actId="14100"/>
          <ac:spMkLst>
            <pc:docMk/>
            <pc:sldMk cId="99196263" sldId="276"/>
            <ac:spMk id="5" creationId="{1BB59E68-FDE6-1DA7-BA0E-722605238DA0}"/>
          </ac:spMkLst>
        </pc:spChg>
        <pc:spChg chg="add mod">
          <ac:chgData name="3715 yukky" userId="13d3e2f1547d4613" providerId="LiveId" clId="{7D7582C1-AC6A-45B4-93FE-1072335DB6AB}" dt="2023-04-15T15:29:54.049" v="622" actId="14100"/>
          <ac:spMkLst>
            <pc:docMk/>
            <pc:sldMk cId="99196263" sldId="276"/>
            <ac:spMk id="6" creationId="{A17629BC-3DA9-D6AC-B6AA-F0CE12554E56}"/>
          </ac:spMkLst>
        </pc:spChg>
        <pc:spChg chg="add mod">
          <ac:chgData name="3715 yukky" userId="13d3e2f1547d4613" providerId="LiveId" clId="{7D7582C1-AC6A-45B4-93FE-1072335DB6AB}" dt="2023-04-15T15:30:05.611" v="625" actId="14100"/>
          <ac:spMkLst>
            <pc:docMk/>
            <pc:sldMk cId="99196263" sldId="276"/>
            <ac:spMk id="7" creationId="{CD5F240F-A599-68F6-0317-0F1844018118}"/>
          </ac:spMkLst>
        </pc:spChg>
        <pc:spChg chg="add mod">
          <ac:chgData name="3715 yukky" userId="13d3e2f1547d4613" providerId="LiveId" clId="{7D7582C1-AC6A-45B4-93FE-1072335DB6AB}" dt="2023-04-15T15:30:18.138" v="628" actId="14100"/>
          <ac:spMkLst>
            <pc:docMk/>
            <pc:sldMk cId="99196263" sldId="276"/>
            <ac:spMk id="8" creationId="{F3F81EB7-49D6-CA0A-5A75-57D69201DBC0}"/>
          </ac:spMkLst>
        </pc:spChg>
        <pc:spChg chg="add mod">
          <ac:chgData name="3715 yukky" userId="13d3e2f1547d4613" providerId="LiveId" clId="{7D7582C1-AC6A-45B4-93FE-1072335DB6AB}" dt="2023-04-15T15:30:29.866" v="631" actId="14100"/>
          <ac:spMkLst>
            <pc:docMk/>
            <pc:sldMk cId="99196263" sldId="276"/>
            <ac:spMk id="10" creationId="{4CB32142-6736-33A1-872F-2F81A318F11D}"/>
          </ac:spMkLst>
        </pc:spChg>
        <pc:spChg chg="add mod">
          <ac:chgData name="3715 yukky" userId="13d3e2f1547d4613" providerId="LiveId" clId="{7D7582C1-AC6A-45B4-93FE-1072335DB6AB}" dt="2023-04-15T15:30:43.714" v="634" actId="14100"/>
          <ac:spMkLst>
            <pc:docMk/>
            <pc:sldMk cId="99196263" sldId="276"/>
            <ac:spMk id="12" creationId="{9930E5D9-2E8D-5058-2621-0DF895B055E8}"/>
          </ac:spMkLst>
        </pc:spChg>
        <pc:spChg chg="add mod">
          <ac:chgData name="3715 yukky" userId="13d3e2f1547d4613" providerId="LiveId" clId="{7D7582C1-AC6A-45B4-93FE-1072335DB6AB}" dt="2023-04-15T15:30:55.627" v="637" actId="14100"/>
          <ac:spMkLst>
            <pc:docMk/>
            <pc:sldMk cId="99196263" sldId="276"/>
            <ac:spMk id="14" creationId="{478F5D12-C2DE-7FBE-E747-830C39AD4FA7}"/>
          </ac:spMkLst>
        </pc:spChg>
      </pc:sldChg>
      <pc:sldChg chg="addSp modSp mod modAnim">
        <pc:chgData name="3715 yukky" userId="13d3e2f1547d4613" providerId="LiveId" clId="{7D7582C1-AC6A-45B4-93FE-1072335DB6AB}" dt="2023-04-15T15:32:22.856" v="657" actId="14100"/>
        <pc:sldMkLst>
          <pc:docMk/>
          <pc:sldMk cId="1337928686" sldId="277"/>
        </pc:sldMkLst>
        <pc:spChg chg="add mod">
          <ac:chgData name="3715 yukky" userId="13d3e2f1547d4613" providerId="LiveId" clId="{7D7582C1-AC6A-45B4-93FE-1072335DB6AB}" dt="2023-04-15T15:31:10.434" v="640" actId="14100"/>
          <ac:spMkLst>
            <pc:docMk/>
            <pc:sldMk cId="1337928686" sldId="277"/>
            <ac:spMk id="5" creationId="{E0546C0B-3CBC-2E4E-4DCD-9969A178AA28}"/>
          </ac:spMkLst>
        </pc:spChg>
        <pc:spChg chg="add mod">
          <ac:chgData name="3715 yukky" userId="13d3e2f1547d4613" providerId="LiveId" clId="{7D7582C1-AC6A-45B4-93FE-1072335DB6AB}" dt="2023-04-15T15:31:19.737" v="643" actId="14100"/>
          <ac:spMkLst>
            <pc:docMk/>
            <pc:sldMk cId="1337928686" sldId="277"/>
            <ac:spMk id="6" creationId="{4334DB1E-C18F-6119-22C9-B04E2EA6403E}"/>
          </ac:spMkLst>
        </pc:spChg>
        <pc:spChg chg="add mod">
          <ac:chgData name="3715 yukky" userId="13d3e2f1547d4613" providerId="LiveId" clId="{7D7582C1-AC6A-45B4-93FE-1072335DB6AB}" dt="2023-04-15T15:31:36.033" v="646" actId="14100"/>
          <ac:spMkLst>
            <pc:docMk/>
            <pc:sldMk cId="1337928686" sldId="277"/>
            <ac:spMk id="7" creationId="{3F7546B1-A04B-C2A8-2A22-B8C954E480CF}"/>
          </ac:spMkLst>
        </pc:spChg>
        <pc:spChg chg="add mod">
          <ac:chgData name="3715 yukky" userId="13d3e2f1547d4613" providerId="LiveId" clId="{7D7582C1-AC6A-45B4-93FE-1072335DB6AB}" dt="2023-04-15T15:31:56.593" v="651" actId="14100"/>
          <ac:spMkLst>
            <pc:docMk/>
            <pc:sldMk cId="1337928686" sldId="277"/>
            <ac:spMk id="8" creationId="{2085D35D-1223-C047-1FD1-3B65EE244793}"/>
          </ac:spMkLst>
        </pc:spChg>
        <pc:spChg chg="add mod">
          <ac:chgData name="3715 yukky" userId="13d3e2f1547d4613" providerId="LiveId" clId="{7D7582C1-AC6A-45B4-93FE-1072335DB6AB}" dt="2023-04-15T15:32:11.681" v="654" actId="14100"/>
          <ac:spMkLst>
            <pc:docMk/>
            <pc:sldMk cId="1337928686" sldId="277"/>
            <ac:spMk id="10" creationId="{05C551F0-48B9-52A8-A953-6F8760E7B89D}"/>
          </ac:spMkLst>
        </pc:spChg>
        <pc:spChg chg="add mod">
          <ac:chgData name="3715 yukky" userId="13d3e2f1547d4613" providerId="LiveId" clId="{7D7582C1-AC6A-45B4-93FE-1072335DB6AB}" dt="2023-04-15T15:32:22.856" v="657" actId="14100"/>
          <ac:spMkLst>
            <pc:docMk/>
            <pc:sldMk cId="1337928686" sldId="277"/>
            <ac:spMk id="12" creationId="{E4C0B202-B02B-D9F9-0E2A-934ABC4EA7B9}"/>
          </ac:spMkLst>
        </pc:spChg>
      </pc:sldChg>
      <pc:sldChg chg="addSp modSp mod modAnim">
        <pc:chgData name="3715 yukky" userId="13d3e2f1547d4613" providerId="LiveId" clId="{7D7582C1-AC6A-45B4-93FE-1072335DB6AB}" dt="2023-04-15T15:33:45.642" v="675" actId="14100"/>
        <pc:sldMkLst>
          <pc:docMk/>
          <pc:sldMk cId="286429540" sldId="278"/>
        </pc:sldMkLst>
        <pc:spChg chg="add mod">
          <ac:chgData name="3715 yukky" userId="13d3e2f1547d4613" providerId="LiveId" clId="{7D7582C1-AC6A-45B4-93FE-1072335DB6AB}" dt="2023-04-15T15:32:37.766" v="660" actId="14100"/>
          <ac:spMkLst>
            <pc:docMk/>
            <pc:sldMk cId="286429540" sldId="278"/>
            <ac:spMk id="5" creationId="{11D4B65D-DA54-C6B1-45D1-859DBB57AB9E}"/>
          </ac:spMkLst>
        </pc:spChg>
        <pc:spChg chg="add mod">
          <ac:chgData name="3715 yukky" userId="13d3e2f1547d4613" providerId="LiveId" clId="{7D7582C1-AC6A-45B4-93FE-1072335DB6AB}" dt="2023-04-15T15:32:51.802" v="663" actId="14100"/>
          <ac:spMkLst>
            <pc:docMk/>
            <pc:sldMk cId="286429540" sldId="278"/>
            <ac:spMk id="6" creationId="{95FA762E-A43E-E466-D430-1B632C42E0A5}"/>
          </ac:spMkLst>
        </pc:spChg>
        <pc:spChg chg="add mod">
          <ac:chgData name="3715 yukky" userId="13d3e2f1547d4613" providerId="LiveId" clId="{7D7582C1-AC6A-45B4-93FE-1072335DB6AB}" dt="2023-04-15T15:33:05.666" v="666" actId="14100"/>
          <ac:spMkLst>
            <pc:docMk/>
            <pc:sldMk cId="286429540" sldId="278"/>
            <ac:spMk id="7" creationId="{5838AA96-F3AF-9D68-ED66-19230BBC83DA}"/>
          </ac:spMkLst>
        </pc:spChg>
        <pc:spChg chg="add mod">
          <ac:chgData name="3715 yukky" userId="13d3e2f1547d4613" providerId="LiveId" clId="{7D7582C1-AC6A-45B4-93FE-1072335DB6AB}" dt="2023-04-15T15:33:18.889" v="669" actId="14100"/>
          <ac:spMkLst>
            <pc:docMk/>
            <pc:sldMk cId="286429540" sldId="278"/>
            <ac:spMk id="8" creationId="{F249F348-1B4B-E723-5135-D44BD7F17D63}"/>
          </ac:spMkLst>
        </pc:spChg>
        <pc:spChg chg="add mod">
          <ac:chgData name="3715 yukky" userId="13d3e2f1547d4613" providerId="LiveId" clId="{7D7582C1-AC6A-45B4-93FE-1072335DB6AB}" dt="2023-04-15T15:33:31.105" v="672" actId="14100"/>
          <ac:spMkLst>
            <pc:docMk/>
            <pc:sldMk cId="286429540" sldId="278"/>
            <ac:spMk id="10" creationId="{7234F1C7-E48E-2205-453E-D41BED879C8B}"/>
          </ac:spMkLst>
        </pc:spChg>
        <pc:spChg chg="add mod">
          <ac:chgData name="3715 yukky" userId="13d3e2f1547d4613" providerId="LiveId" clId="{7D7582C1-AC6A-45B4-93FE-1072335DB6AB}" dt="2023-04-15T15:33:45.642" v="675" actId="14100"/>
          <ac:spMkLst>
            <pc:docMk/>
            <pc:sldMk cId="286429540" sldId="278"/>
            <ac:spMk id="12" creationId="{ABE73AC5-7B0C-1678-FF97-90F31A9DE01C}"/>
          </ac:spMkLst>
        </pc:spChg>
      </pc:sldChg>
      <pc:sldChg chg="addSp modSp mod modAnim">
        <pc:chgData name="3715 yukky" userId="13d3e2f1547d4613" providerId="LiveId" clId="{7D7582C1-AC6A-45B4-93FE-1072335DB6AB}" dt="2023-04-15T15:43:08.492" v="718"/>
        <pc:sldMkLst>
          <pc:docMk/>
          <pc:sldMk cId="1512906346" sldId="279"/>
        </pc:sldMkLst>
        <pc:spChg chg="add mod">
          <ac:chgData name="3715 yukky" userId="13d3e2f1547d4613" providerId="LiveId" clId="{7D7582C1-AC6A-45B4-93FE-1072335DB6AB}" dt="2023-04-15T15:34:01.650" v="678" actId="14100"/>
          <ac:spMkLst>
            <pc:docMk/>
            <pc:sldMk cId="1512906346" sldId="279"/>
            <ac:spMk id="5" creationId="{DC1D6B3B-E599-50A6-F553-1C8DC7A50528}"/>
          </ac:spMkLst>
        </pc:spChg>
        <pc:spChg chg="add mod">
          <ac:chgData name="3715 yukky" userId="13d3e2f1547d4613" providerId="LiveId" clId="{7D7582C1-AC6A-45B4-93FE-1072335DB6AB}" dt="2023-04-15T15:34:12.320" v="681" actId="14100"/>
          <ac:spMkLst>
            <pc:docMk/>
            <pc:sldMk cId="1512906346" sldId="279"/>
            <ac:spMk id="6" creationId="{64E8EAD0-5918-2D45-C282-C8100D9A21D1}"/>
          </ac:spMkLst>
        </pc:spChg>
        <pc:spChg chg="add mod">
          <ac:chgData name="3715 yukky" userId="13d3e2f1547d4613" providerId="LiveId" clId="{7D7582C1-AC6A-45B4-93FE-1072335DB6AB}" dt="2023-04-15T15:34:26.457" v="684" actId="14100"/>
          <ac:spMkLst>
            <pc:docMk/>
            <pc:sldMk cId="1512906346" sldId="279"/>
            <ac:spMk id="7" creationId="{03164D4B-9B98-D74E-2B48-41FBCB4F4175}"/>
          </ac:spMkLst>
        </pc:spChg>
        <pc:spChg chg="add mod">
          <ac:chgData name="3715 yukky" userId="13d3e2f1547d4613" providerId="LiveId" clId="{7D7582C1-AC6A-45B4-93FE-1072335DB6AB}" dt="2023-04-15T15:34:40.704" v="687" actId="14100"/>
          <ac:spMkLst>
            <pc:docMk/>
            <pc:sldMk cId="1512906346" sldId="279"/>
            <ac:spMk id="8" creationId="{7E47A4AB-C09C-EFFA-0534-775571042838}"/>
          </ac:spMkLst>
        </pc:spChg>
        <pc:spChg chg="add mod">
          <ac:chgData name="3715 yukky" userId="13d3e2f1547d4613" providerId="LiveId" clId="{7D7582C1-AC6A-45B4-93FE-1072335DB6AB}" dt="2023-04-15T15:34:54.225" v="690" actId="14100"/>
          <ac:spMkLst>
            <pc:docMk/>
            <pc:sldMk cId="1512906346" sldId="279"/>
            <ac:spMk id="10" creationId="{21CA9A45-BFAB-C9E5-73A4-3083DB921EB9}"/>
          </ac:spMkLst>
        </pc:spChg>
        <pc:spChg chg="add mod">
          <ac:chgData name="3715 yukky" userId="13d3e2f1547d4613" providerId="LiveId" clId="{7D7582C1-AC6A-45B4-93FE-1072335DB6AB}" dt="2023-04-15T15:35:07.889" v="693" actId="14100"/>
          <ac:spMkLst>
            <pc:docMk/>
            <pc:sldMk cId="1512906346" sldId="279"/>
            <ac:spMk id="12" creationId="{F943A07E-973C-2B62-3F3B-49CBF815C6F4}"/>
          </ac:spMkLst>
        </pc:spChg>
        <pc:spChg chg="add mod">
          <ac:chgData name="3715 yukky" userId="13d3e2f1547d4613" providerId="LiveId" clId="{7D7582C1-AC6A-45B4-93FE-1072335DB6AB}" dt="2023-04-15T15:35:21.754" v="696" actId="14100"/>
          <ac:spMkLst>
            <pc:docMk/>
            <pc:sldMk cId="1512906346" sldId="279"/>
            <ac:spMk id="14" creationId="{96E5F780-26D8-D6BC-C424-9F14C02462C4}"/>
          </ac:spMkLst>
        </pc:spChg>
        <pc:spChg chg="add mod">
          <ac:chgData name="3715 yukky" userId="13d3e2f1547d4613" providerId="LiveId" clId="{7D7582C1-AC6A-45B4-93FE-1072335DB6AB}" dt="2023-04-15T15:35:33.807" v="699" actId="14100"/>
          <ac:spMkLst>
            <pc:docMk/>
            <pc:sldMk cId="1512906346" sldId="279"/>
            <ac:spMk id="16" creationId="{42E7131B-A282-D27A-7B5C-DDF41F51E40F}"/>
          </ac:spMkLst>
        </pc:spChg>
        <pc:spChg chg="add mod">
          <ac:chgData name="3715 yukky" userId="13d3e2f1547d4613" providerId="LiveId" clId="{7D7582C1-AC6A-45B4-93FE-1072335DB6AB}" dt="2023-04-15T15:35:57.393" v="705" actId="14100"/>
          <ac:spMkLst>
            <pc:docMk/>
            <pc:sldMk cId="1512906346" sldId="279"/>
            <ac:spMk id="17" creationId="{D941E851-207F-8049-53F1-8A62E5E7AE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84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33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08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98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04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29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57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48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92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71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00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b="0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4/15/2023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200" b="0" i="0" cap="none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4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000" b="1" kern="1200" spc="16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2017955"/>
            <a:ext cx="10862203" cy="4309686"/>
          </a:xfrm>
        </p:spPr>
        <p:txBody>
          <a:bodyPr anchor="ctr">
            <a:normAutofit lnSpcReduction="10000"/>
          </a:bodyPr>
          <a:lstStyle/>
          <a:p>
            <a:pPr algn="just"/>
            <a:r>
              <a:rPr lang="ja-JP" altLang="ja-JP" b="1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国語科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3350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言葉による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見方・考え方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を働かせ，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言語活動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を通して，国語で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正確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に理解し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適切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に表現する資質・能力を次のとおり育成することを目指す。 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⑴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日常生活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に必要な国語について，その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特質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を理解し適切に使うことができるようにする。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⑵　日常生活における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人との関わり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の中で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伝え合う力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を高め，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思考力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想像力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を養う。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⑶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言葉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がもつよさを認識するとともに，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言語感覚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を養い，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国語の大切さ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を自覚し，国語を尊重してその能力の向上を図る態度を養う。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sz="20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37225A7-77CA-A6E2-9EB0-3E56E5B92D14}"/>
              </a:ext>
            </a:extLst>
          </p:cNvPr>
          <p:cNvSpPr/>
          <p:nvPr/>
        </p:nvSpPr>
        <p:spPr>
          <a:xfrm>
            <a:off x="2494010" y="2567096"/>
            <a:ext cx="2043156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3C49EAD-ACE1-E548-DA41-85B43D90489C}"/>
              </a:ext>
            </a:extLst>
          </p:cNvPr>
          <p:cNvSpPr/>
          <p:nvPr/>
        </p:nvSpPr>
        <p:spPr>
          <a:xfrm>
            <a:off x="6096000" y="2567710"/>
            <a:ext cx="138366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FA88F4-C01B-11D4-15FE-1A21B76FB618}"/>
              </a:ext>
            </a:extLst>
          </p:cNvPr>
          <p:cNvSpPr/>
          <p:nvPr/>
        </p:nvSpPr>
        <p:spPr>
          <a:xfrm>
            <a:off x="10101943" y="2567710"/>
            <a:ext cx="64878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D3B3FB6-BA0C-726D-B450-5EFCEEB43A05}"/>
              </a:ext>
            </a:extLst>
          </p:cNvPr>
          <p:cNvSpPr/>
          <p:nvPr/>
        </p:nvSpPr>
        <p:spPr>
          <a:xfrm>
            <a:off x="1398711" y="2875093"/>
            <a:ext cx="643563" cy="4177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1BE623F-4C71-8CCD-6E72-CC2B69DB4FF9}"/>
              </a:ext>
            </a:extLst>
          </p:cNvPr>
          <p:cNvSpPr/>
          <p:nvPr/>
        </p:nvSpPr>
        <p:spPr>
          <a:xfrm>
            <a:off x="1398711" y="3396846"/>
            <a:ext cx="1405449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6181A64-3344-F49F-262E-D29AE47614B5}"/>
              </a:ext>
            </a:extLst>
          </p:cNvPr>
          <p:cNvSpPr/>
          <p:nvPr/>
        </p:nvSpPr>
        <p:spPr>
          <a:xfrm>
            <a:off x="7080069" y="3397961"/>
            <a:ext cx="67715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37F54DB-EDD1-B3EB-7B34-E70E5C683DDD}"/>
              </a:ext>
            </a:extLst>
          </p:cNvPr>
          <p:cNvSpPr/>
          <p:nvPr/>
        </p:nvSpPr>
        <p:spPr>
          <a:xfrm>
            <a:off x="4084836" y="4246943"/>
            <a:ext cx="201116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8973C83-9417-4F17-6785-AD8CCCF1688C}"/>
              </a:ext>
            </a:extLst>
          </p:cNvPr>
          <p:cNvSpPr/>
          <p:nvPr/>
        </p:nvSpPr>
        <p:spPr>
          <a:xfrm>
            <a:off x="7080069" y="4259224"/>
            <a:ext cx="172371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447C032-30E2-B00E-3ED6-F968DB4CA14D}"/>
              </a:ext>
            </a:extLst>
          </p:cNvPr>
          <p:cNvSpPr/>
          <p:nvPr/>
        </p:nvSpPr>
        <p:spPr>
          <a:xfrm>
            <a:off x="10101943" y="4259224"/>
            <a:ext cx="96939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9CE135D-C25A-E82C-98AD-9EF9A21F868E}"/>
              </a:ext>
            </a:extLst>
          </p:cNvPr>
          <p:cNvSpPr/>
          <p:nvPr/>
        </p:nvSpPr>
        <p:spPr>
          <a:xfrm>
            <a:off x="865380" y="4623845"/>
            <a:ext cx="96939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FE1C17D-B503-0A99-8DEA-F94A10D30771}"/>
              </a:ext>
            </a:extLst>
          </p:cNvPr>
          <p:cNvSpPr/>
          <p:nvPr/>
        </p:nvSpPr>
        <p:spPr>
          <a:xfrm>
            <a:off x="7065390" y="5130609"/>
            <a:ext cx="138366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F298D23-9433-6B13-9220-6F347323CA90}"/>
              </a:ext>
            </a:extLst>
          </p:cNvPr>
          <p:cNvSpPr/>
          <p:nvPr/>
        </p:nvSpPr>
        <p:spPr>
          <a:xfrm>
            <a:off x="9710057" y="5148248"/>
            <a:ext cx="168567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BAB98C6-3484-D073-9A36-26CE8431C39D}"/>
              </a:ext>
            </a:extLst>
          </p:cNvPr>
          <p:cNvSpPr/>
          <p:nvPr/>
        </p:nvSpPr>
        <p:spPr>
          <a:xfrm>
            <a:off x="1398712" y="5117993"/>
            <a:ext cx="752306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9EB05CB-6D4E-8232-FAC3-DF96F6A77D4A}"/>
              </a:ext>
            </a:extLst>
          </p:cNvPr>
          <p:cNvSpPr/>
          <p:nvPr/>
        </p:nvSpPr>
        <p:spPr>
          <a:xfrm>
            <a:off x="865380" y="5475743"/>
            <a:ext cx="33640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50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⑵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音楽表現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を工夫することや，音楽を味わって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聴く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ことができるようにする。 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⑶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音楽活動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の楽しさを体験することを通して，音楽を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愛好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する心情と音楽に対する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感性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を育むとともに，音楽に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親しむ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態度を養い，豊かな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情操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を培う。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7D8DE11-7C4A-7853-BA5D-84E63F57C452}"/>
              </a:ext>
            </a:extLst>
          </p:cNvPr>
          <p:cNvSpPr/>
          <p:nvPr/>
        </p:nvSpPr>
        <p:spPr>
          <a:xfrm>
            <a:off x="1410789" y="2498191"/>
            <a:ext cx="139337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A75327E-D803-F5EF-E33C-18865C2E0346}"/>
              </a:ext>
            </a:extLst>
          </p:cNvPr>
          <p:cNvSpPr/>
          <p:nvPr/>
        </p:nvSpPr>
        <p:spPr>
          <a:xfrm>
            <a:off x="8020593" y="2498191"/>
            <a:ext cx="69668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A04E504-ABAD-7B19-F6F5-A17548895E9A}"/>
              </a:ext>
            </a:extLst>
          </p:cNvPr>
          <p:cNvSpPr/>
          <p:nvPr/>
        </p:nvSpPr>
        <p:spPr>
          <a:xfrm>
            <a:off x="1440880" y="3445289"/>
            <a:ext cx="136328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C30C06-AFFF-13E5-99D0-E66CAB29AE2F}"/>
              </a:ext>
            </a:extLst>
          </p:cNvPr>
          <p:cNvSpPr/>
          <p:nvPr/>
        </p:nvSpPr>
        <p:spPr>
          <a:xfrm>
            <a:off x="9056914" y="3445289"/>
            <a:ext cx="67055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F53486D-A740-690A-1387-C8B766CF363A}"/>
              </a:ext>
            </a:extLst>
          </p:cNvPr>
          <p:cNvSpPr/>
          <p:nvPr/>
        </p:nvSpPr>
        <p:spPr>
          <a:xfrm>
            <a:off x="2829248" y="3855409"/>
            <a:ext cx="65418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2F1C799-4F56-0DC4-A2B6-ECECFA85B788}"/>
              </a:ext>
            </a:extLst>
          </p:cNvPr>
          <p:cNvSpPr/>
          <p:nvPr/>
        </p:nvSpPr>
        <p:spPr>
          <a:xfrm>
            <a:off x="7114903" y="3862501"/>
            <a:ext cx="100638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82FE37A-3812-BFDE-AF44-8BBCCE619388}"/>
              </a:ext>
            </a:extLst>
          </p:cNvPr>
          <p:cNvSpPr/>
          <p:nvPr/>
        </p:nvSpPr>
        <p:spPr>
          <a:xfrm>
            <a:off x="11077303" y="3855409"/>
            <a:ext cx="33527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1C8E503-55F5-F9AE-F1E5-963918191144}"/>
              </a:ext>
            </a:extLst>
          </p:cNvPr>
          <p:cNvSpPr/>
          <p:nvPr/>
        </p:nvSpPr>
        <p:spPr>
          <a:xfrm>
            <a:off x="810853" y="4224465"/>
            <a:ext cx="38222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25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algn="just"/>
            <a:r>
              <a:rPr lang="ja-JP" altLang="ja-JP" b="1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図画工作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表現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及び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鑑賞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の活動を通して，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造形的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な見方・考え方を働かせ，生活や社会の中の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形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色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などと豊かに関わる資質・能力を次のとおり育成することを目指す。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⑴　対象や事象を捉える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造形的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な視点について自分の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感覚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行為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を通して理解 するとともに，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材料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用具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を使い，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表し方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などを工夫して，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創造的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につくったり表したりすることができるようにする。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C09C7FB-5E3A-AD40-5BD0-E17942664852}"/>
              </a:ext>
            </a:extLst>
          </p:cNvPr>
          <p:cNvSpPr/>
          <p:nvPr/>
        </p:nvSpPr>
        <p:spPr>
          <a:xfrm>
            <a:off x="683993" y="2570157"/>
            <a:ext cx="202038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B3B021B-2CF5-03AD-BA9D-D4C0CE731905}"/>
              </a:ext>
            </a:extLst>
          </p:cNvPr>
          <p:cNvSpPr/>
          <p:nvPr/>
        </p:nvSpPr>
        <p:spPr>
          <a:xfrm>
            <a:off x="5381896" y="2567710"/>
            <a:ext cx="102761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2DC9CA-E428-347E-D858-540A41F03260}"/>
              </a:ext>
            </a:extLst>
          </p:cNvPr>
          <p:cNvSpPr/>
          <p:nvPr/>
        </p:nvSpPr>
        <p:spPr>
          <a:xfrm>
            <a:off x="2429692" y="2991578"/>
            <a:ext cx="99277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3DA52E-6FC8-45DA-1973-605700CF5B04}"/>
              </a:ext>
            </a:extLst>
          </p:cNvPr>
          <p:cNvSpPr/>
          <p:nvPr/>
        </p:nvSpPr>
        <p:spPr>
          <a:xfrm>
            <a:off x="4415245" y="3878750"/>
            <a:ext cx="102761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74075A7-A5C9-3E1D-E62E-AB02A8BC92C6}"/>
              </a:ext>
            </a:extLst>
          </p:cNvPr>
          <p:cNvSpPr/>
          <p:nvPr/>
        </p:nvSpPr>
        <p:spPr>
          <a:xfrm>
            <a:off x="8769530" y="3878750"/>
            <a:ext cx="162850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49124A-A354-3285-74BD-0ABFBA77E76E}"/>
              </a:ext>
            </a:extLst>
          </p:cNvPr>
          <p:cNvSpPr/>
          <p:nvPr/>
        </p:nvSpPr>
        <p:spPr>
          <a:xfrm>
            <a:off x="4235596" y="4300171"/>
            <a:ext cx="168623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D382A19-3319-0586-426C-6235C5A5D452}"/>
              </a:ext>
            </a:extLst>
          </p:cNvPr>
          <p:cNvSpPr/>
          <p:nvPr/>
        </p:nvSpPr>
        <p:spPr>
          <a:xfrm>
            <a:off x="7167154" y="4304423"/>
            <a:ext cx="99514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D2AFFE1-E340-4249-D4A3-F0412FA29FBF}"/>
              </a:ext>
            </a:extLst>
          </p:cNvPr>
          <p:cNvSpPr/>
          <p:nvPr/>
        </p:nvSpPr>
        <p:spPr>
          <a:xfrm>
            <a:off x="10728959" y="4300171"/>
            <a:ext cx="67926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5672906-8EA2-3E7A-A330-579CC8F078D1}"/>
              </a:ext>
            </a:extLst>
          </p:cNvPr>
          <p:cNvSpPr/>
          <p:nvPr/>
        </p:nvSpPr>
        <p:spPr>
          <a:xfrm>
            <a:off x="881559" y="4685221"/>
            <a:ext cx="31151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94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⑵　造形的なよさや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美しさ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表したい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こと，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表し方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などについて考え，創造的に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発想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構想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をしたり，作品などに対する自分の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見方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感じ方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を深めたりすることができるようにする。 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⑶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つくりだす喜び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を味わうとともに，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感性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を育み，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楽しく豊かな生活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を創造しようとする態度を養い，豊かな情操を培う。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16468AB-A187-61A2-CA33-1705ABA62EF2}"/>
              </a:ext>
            </a:extLst>
          </p:cNvPr>
          <p:cNvSpPr/>
          <p:nvPr/>
        </p:nvSpPr>
        <p:spPr>
          <a:xfrm>
            <a:off x="3718559" y="2514345"/>
            <a:ext cx="105373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F358DEF-38D7-7F0F-7733-E7704C69BCBE}"/>
              </a:ext>
            </a:extLst>
          </p:cNvPr>
          <p:cNvSpPr/>
          <p:nvPr/>
        </p:nvSpPr>
        <p:spPr>
          <a:xfrm>
            <a:off x="5103222" y="2550424"/>
            <a:ext cx="133637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C0AB6F-DF0A-F1F8-1E97-1564214E5FCE}"/>
              </a:ext>
            </a:extLst>
          </p:cNvPr>
          <p:cNvSpPr/>
          <p:nvPr/>
        </p:nvSpPr>
        <p:spPr>
          <a:xfrm>
            <a:off x="7376162" y="2528225"/>
            <a:ext cx="105373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9B8CEBE-5243-F053-41D7-8F63221BA1C1}"/>
              </a:ext>
            </a:extLst>
          </p:cNvPr>
          <p:cNvSpPr/>
          <p:nvPr/>
        </p:nvSpPr>
        <p:spPr>
          <a:xfrm>
            <a:off x="2168824" y="2927326"/>
            <a:ext cx="164553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FDEEB47-7A1A-4FAE-4F6F-4ABCFA23887E}"/>
              </a:ext>
            </a:extLst>
          </p:cNvPr>
          <p:cNvSpPr/>
          <p:nvPr/>
        </p:nvSpPr>
        <p:spPr>
          <a:xfrm>
            <a:off x="9135291" y="2927326"/>
            <a:ext cx="196082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2117727-FCE0-DDF2-F66A-D38762687E83}"/>
              </a:ext>
            </a:extLst>
          </p:cNvPr>
          <p:cNvSpPr/>
          <p:nvPr/>
        </p:nvSpPr>
        <p:spPr>
          <a:xfrm>
            <a:off x="1410789" y="3836697"/>
            <a:ext cx="230777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F5E294A-C68F-51A6-6C32-808DFEB4D4CA}"/>
              </a:ext>
            </a:extLst>
          </p:cNvPr>
          <p:cNvSpPr/>
          <p:nvPr/>
        </p:nvSpPr>
        <p:spPr>
          <a:xfrm>
            <a:off x="6670765" y="3844966"/>
            <a:ext cx="77902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2363459-EA23-5624-2C23-ED91D93C2A2C}"/>
              </a:ext>
            </a:extLst>
          </p:cNvPr>
          <p:cNvSpPr/>
          <p:nvPr/>
        </p:nvSpPr>
        <p:spPr>
          <a:xfrm>
            <a:off x="8722002" y="3844966"/>
            <a:ext cx="271235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40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algn="just"/>
            <a:r>
              <a:rPr lang="ja-JP" altLang="ja-JP" b="1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家庭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生活の営み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に係る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見方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考え方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を働かせ，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衣食住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などに関する実践的・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体験的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な活動を通して，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生活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をよりよくしようと工夫する資質・能力を次のとおり育成することを目指す。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⑴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家族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家庭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，衣食住，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消費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環境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などについて，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日常生活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に必要な基礎的な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理解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を図るとともに，それらに係る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技能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を身に付けるようにする。 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7A4B864-3AD6-1B5B-0F1E-A70CA828B66E}"/>
              </a:ext>
            </a:extLst>
          </p:cNvPr>
          <p:cNvSpPr/>
          <p:nvPr/>
        </p:nvSpPr>
        <p:spPr>
          <a:xfrm>
            <a:off x="1074638" y="2567710"/>
            <a:ext cx="175564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CF0480E-5279-8742-D8E9-BB38022CA353}"/>
              </a:ext>
            </a:extLst>
          </p:cNvPr>
          <p:cNvSpPr/>
          <p:nvPr/>
        </p:nvSpPr>
        <p:spPr>
          <a:xfrm>
            <a:off x="3857897" y="2584412"/>
            <a:ext cx="202038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F4231C1-9442-1DDA-4923-F5A09FE397A8}"/>
              </a:ext>
            </a:extLst>
          </p:cNvPr>
          <p:cNvSpPr/>
          <p:nvPr/>
        </p:nvSpPr>
        <p:spPr>
          <a:xfrm>
            <a:off x="7585166" y="2567710"/>
            <a:ext cx="111364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A5A9F04-068F-C9C7-E243-A33EF21ED47C}"/>
              </a:ext>
            </a:extLst>
          </p:cNvPr>
          <p:cNvSpPr/>
          <p:nvPr/>
        </p:nvSpPr>
        <p:spPr>
          <a:xfrm>
            <a:off x="1341101" y="2989131"/>
            <a:ext cx="113213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CA87C9-731A-C3F9-7DFE-9816C253F8C6}"/>
              </a:ext>
            </a:extLst>
          </p:cNvPr>
          <p:cNvSpPr/>
          <p:nvPr/>
        </p:nvSpPr>
        <p:spPr>
          <a:xfrm>
            <a:off x="5059679" y="2989131"/>
            <a:ext cx="69668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4625E45-8C19-F776-58EA-BD7C0B928474}"/>
              </a:ext>
            </a:extLst>
          </p:cNvPr>
          <p:cNvSpPr/>
          <p:nvPr/>
        </p:nvSpPr>
        <p:spPr>
          <a:xfrm>
            <a:off x="1341101" y="3913389"/>
            <a:ext cx="175564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8375B06-7152-0D92-001A-18A29F73C668}"/>
              </a:ext>
            </a:extLst>
          </p:cNvPr>
          <p:cNvSpPr/>
          <p:nvPr/>
        </p:nvSpPr>
        <p:spPr>
          <a:xfrm>
            <a:off x="4662565" y="3913389"/>
            <a:ext cx="1755649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85A5248-5B95-3A2E-1389-B888C495472E}"/>
              </a:ext>
            </a:extLst>
          </p:cNvPr>
          <p:cNvSpPr/>
          <p:nvPr/>
        </p:nvSpPr>
        <p:spPr>
          <a:xfrm>
            <a:off x="8698807" y="3913389"/>
            <a:ext cx="1406639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812E6AA-8500-1358-01FD-1B20BBC45AC0}"/>
              </a:ext>
            </a:extLst>
          </p:cNvPr>
          <p:cNvSpPr/>
          <p:nvPr/>
        </p:nvSpPr>
        <p:spPr>
          <a:xfrm>
            <a:off x="2181176" y="4305872"/>
            <a:ext cx="64911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D44FB84-8EE8-F51B-BEF6-8EEB401BFF82}"/>
              </a:ext>
            </a:extLst>
          </p:cNvPr>
          <p:cNvSpPr/>
          <p:nvPr/>
        </p:nvSpPr>
        <p:spPr>
          <a:xfrm>
            <a:off x="7492875" y="4290291"/>
            <a:ext cx="64911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18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⑵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日常生活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の中から問題を見いだして課題を設定し，様々な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解決方法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を考え，実践を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評価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改善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し，考えたことを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表現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するなど，課題を解決する力を養う。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⑶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家庭生活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を大切にする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心情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を育み，家族や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地域の人々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との関わりを考え，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家族の一員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として，生活をよりよくしようと工夫する実践的な態度を養う。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B040BB6-95CE-A298-30A8-AFFAED8BDC03}"/>
              </a:ext>
            </a:extLst>
          </p:cNvPr>
          <p:cNvSpPr/>
          <p:nvPr/>
        </p:nvSpPr>
        <p:spPr>
          <a:xfrm>
            <a:off x="1402080" y="2289297"/>
            <a:ext cx="138466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0BCD46-B6E6-C03B-41F1-D4A5C6DCAF22}"/>
              </a:ext>
            </a:extLst>
          </p:cNvPr>
          <p:cNvSpPr/>
          <p:nvPr/>
        </p:nvSpPr>
        <p:spPr>
          <a:xfrm>
            <a:off x="10049690" y="2299419"/>
            <a:ext cx="138466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E417C0-4E80-84A8-44EA-BD971C7CE33D}"/>
              </a:ext>
            </a:extLst>
          </p:cNvPr>
          <p:cNvSpPr/>
          <p:nvPr/>
        </p:nvSpPr>
        <p:spPr>
          <a:xfrm>
            <a:off x="3126377" y="2717528"/>
            <a:ext cx="1680754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E1FE992-7D24-CE45-07C6-A6BBB49AAE1C}"/>
              </a:ext>
            </a:extLst>
          </p:cNvPr>
          <p:cNvSpPr/>
          <p:nvPr/>
        </p:nvSpPr>
        <p:spPr>
          <a:xfrm>
            <a:off x="7384871" y="2724824"/>
            <a:ext cx="723746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99C2C44-CC4B-7EFA-581F-49AC63D47840}"/>
              </a:ext>
            </a:extLst>
          </p:cNvPr>
          <p:cNvSpPr/>
          <p:nvPr/>
        </p:nvSpPr>
        <p:spPr>
          <a:xfrm>
            <a:off x="1402080" y="3638755"/>
            <a:ext cx="138466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1C38C6A-4702-B6B4-85D9-5C8E5511C463}"/>
              </a:ext>
            </a:extLst>
          </p:cNvPr>
          <p:cNvSpPr/>
          <p:nvPr/>
        </p:nvSpPr>
        <p:spPr>
          <a:xfrm>
            <a:off x="4728755" y="3638755"/>
            <a:ext cx="71410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7CADA57-C0F8-8647-B28A-3FD7E055D05B}"/>
              </a:ext>
            </a:extLst>
          </p:cNvPr>
          <p:cNvSpPr/>
          <p:nvPr/>
        </p:nvSpPr>
        <p:spPr>
          <a:xfrm>
            <a:off x="7750629" y="3638755"/>
            <a:ext cx="165462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550D3F9-F722-0C27-DB26-6DCF11E5ADC2}"/>
              </a:ext>
            </a:extLst>
          </p:cNvPr>
          <p:cNvSpPr/>
          <p:nvPr/>
        </p:nvSpPr>
        <p:spPr>
          <a:xfrm>
            <a:off x="1846218" y="4035645"/>
            <a:ext cx="1680754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00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b="1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体育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体育や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保健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見方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考え方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を働かせ，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課題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を見付け，その解決に向けた学習過程を通して，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心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と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体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を一体として捉え，生涯にわたって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心身の健康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を保持増進し豊かな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スポーツライフ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を実現するための資質・能力を次のとおり育成することを目指す。 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⑴　その特性に応じた各種の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運動の行い方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及び身近な生活における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健康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安全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について理解するとともに，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基本的な動き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や技能を身に付けるようにする。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DEC57C-08B3-5639-88F6-05CA88A3E0D2}"/>
              </a:ext>
            </a:extLst>
          </p:cNvPr>
          <p:cNvSpPr/>
          <p:nvPr/>
        </p:nvSpPr>
        <p:spPr>
          <a:xfrm>
            <a:off x="2084832" y="2395961"/>
            <a:ext cx="70191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8766777-D84F-B20A-C17A-43CD7A8D94DC}"/>
              </a:ext>
            </a:extLst>
          </p:cNvPr>
          <p:cNvSpPr/>
          <p:nvPr/>
        </p:nvSpPr>
        <p:spPr>
          <a:xfrm>
            <a:off x="3074126" y="2395961"/>
            <a:ext cx="202038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3D3161-7CE4-1480-BDAC-F7F329C1564C}"/>
              </a:ext>
            </a:extLst>
          </p:cNvPr>
          <p:cNvSpPr/>
          <p:nvPr/>
        </p:nvSpPr>
        <p:spPr>
          <a:xfrm>
            <a:off x="6723016" y="2395961"/>
            <a:ext cx="69668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1732DF-C687-CD9F-862A-8E8245CACCA4}"/>
              </a:ext>
            </a:extLst>
          </p:cNvPr>
          <p:cNvSpPr/>
          <p:nvPr/>
        </p:nvSpPr>
        <p:spPr>
          <a:xfrm>
            <a:off x="4131534" y="2808652"/>
            <a:ext cx="101890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929225F-A049-3BBA-36A6-D6DD9273F626}"/>
              </a:ext>
            </a:extLst>
          </p:cNvPr>
          <p:cNvSpPr/>
          <p:nvPr/>
        </p:nvSpPr>
        <p:spPr>
          <a:xfrm>
            <a:off x="10380619" y="2773055"/>
            <a:ext cx="101890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F171CB2-4852-D4B0-ED64-8D897CFA1C8E}"/>
              </a:ext>
            </a:extLst>
          </p:cNvPr>
          <p:cNvSpPr/>
          <p:nvPr/>
        </p:nvSpPr>
        <p:spPr>
          <a:xfrm>
            <a:off x="853593" y="3185554"/>
            <a:ext cx="687824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1E35C16-AA2D-BFD7-6D05-546D65B552A7}"/>
              </a:ext>
            </a:extLst>
          </p:cNvPr>
          <p:cNvSpPr/>
          <p:nvPr/>
        </p:nvSpPr>
        <p:spPr>
          <a:xfrm>
            <a:off x="4450449" y="3185554"/>
            <a:ext cx="236836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ED10AB8-27D3-1F42-56C0-2299F9637F1D}"/>
              </a:ext>
            </a:extLst>
          </p:cNvPr>
          <p:cNvSpPr/>
          <p:nvPr/>
        </p:nvSpPr>
        <p:spPr>
          <a:xfrm>
            <a:off x="5185270" y="4089604"/>
            <a:ext cx="210380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CFDFB14-CD42-29D4-5B89-DEBB2457D49C}"/>
              </a:ext>
            </a:extLst>
          </p:cNvPr>
          <p:cNvSpPr/>
          <p:nvPr/>
        </p:nvSpPr>
        <p:spPr>
          <a:xfrm>
            <a:off x="11059886" y="4134123"/>
            <a:ext cx="33963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173E5E5-A853-3CBC-FED1-9A478B97180C}"/>
              </a:ext>
            </a:extLst>
          </p:cNvPr>
          <p:cNvSpPr/>
          <p:nvPr/>
        </p:nvSpPr>
        <p:spPr>
          <a:xfrm>
            <a:off x="6460268" y="4511025"/>
            <a:ext cx="200204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23F6CB5-8C58-E8D7-E2E6-71AEA17313DA}"/>
              </a:ext>
            </a:extLst>
          </p:cNvPr>
          <p:cNvSpPr/>
          <p:nvPr/>
        </p:nvSpPr>
        <p:spPr>
          <a:xfrm>
            <a:off x="853593" y="4511025"/>
            <a:ext cx="134096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529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⑵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運動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健康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についての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自己の課題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を見付け，その解決に向けて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思考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し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判断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するとともに，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他者に伝える力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を養う。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⑶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運動に親しむ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とともに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健康の保持増進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と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体力の向上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を目指し，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楽しく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明るい生活を営む態度を養う。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AC8AE4B-CF44-15BA-35E7-18385FA19273}"/>
              </a:ext>
            </a:extLst>
          </p:cNvPr>
          <p:cNvSpPr/>
          <p:nvPr/>
        </p:nvSpPr>
        <p:spPr>
          <a:xfrm>
            <a:off x="1410789" y="2686642"/>
            <a:ext cx="169817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FA5A936-A206-BE25-DB03-385AF40935F0}"/>
              </a:ext>
            </a:extLst>
          </p:cNvPr>
          <p:cNvSpPr/>
          <p:nvPr/>
        </p:nvSpPr>
        <p:spPr>
          <a:xfrm>
            <a:off x="4720045" y="2724824"/>
            <a:ext cx="169817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2C3ED2-657E-55AD-A855-B5C9E18D3A53}"/>
              </a:ext>
            </a:extLst>
          </p:cNvPr>
          <p:cNvSpPr/>
          <p:nvPr/>
        </p:nvSpPr>
        <p:spPr>
          <a:xfrm>
            <a:off x="10720251" y="2715157"/>
            <a:ext cx="696686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CAE98DD-348E-C923-8262-83C4BF2493C1}"/>
              </a:ext>
            </a:extLst>
          </p:cNvPr>
          <p:cNvSpPr/>
          <p:nvPr/>
        </p:nvSpPr>
        <p:spPr>
          <a:xfrm>
            <a:off x="1125501" y="3082392"/>
            <a:ext cx="72942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04A953-F75D-B596-C54E-836A9DA3D852}"/>
              </a:ext>
            </a:extLst>
          </p:cNvPr>
          <p:cNvSpPr/>
          <p:nvPr/>
        </p:nvSpPr>
        <p:spPr>
          <a:xfrm>
            <a:off x="4075611" y="3092059"/>
            <a:ext cx="234260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0FEFF96-90DF-9C41-07B7-7084FE996715}"/>
              </a:ext>
            </a:extLst>
          </p:cNvPr>
          <p:cNvSpPr/>
          <p:nvPr/>
        </p:nvSpPr>
        <p:spPr>
          <a:xfrm>
            <a:off x="1410789" y="3639346"/>
            <a:ext cx="201168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36E0FD6-8DD9-0BF1-7B8C-696FA5D13360}"/>
              </a:ext>
            </a:extLst>
          </p:cNvPr>
          <p:cNvSpPr/>
          <p:nvPr/>
        </p:nvSpPr>
        <p:spPr>
          <a:xfrm>
            <a:off x="4720045" y="3647745"/>
            <a:ext cx="2342604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CC1F095-02BC-D50E-51B6-767079CB52E8}"/>
              </a:ext>
            </a:extLst>
          </p:cNvPr>
          <p:cNvSpPr/>
          <p:nvPr/>
        </p:nvSpPr>
        <p:spPr>
          <a:xfrm>
            <a:off x="7350031" y="3647745"/>
            <a:ext cx="177655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90B3458-8CD5-955E-D154-DAC62E957FD7}"/>
              </a:ext>
            </a:extLst>
          </p:cNvPr>
          <p:cNvSpPr/>
          <p:nvPr/>
        </p:nvSpPr>
        <p:spPr>
          <a:xfrm>
            <a:off x="10720251" y="3633740"/>
            <a:ext cx="696686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59C97AA-EEFF-2398-B14E-1FEA277960A6}"/>
              </a:ext>
            </a:extLst>
          </p:cNvPr>
          <p:cNvSpPr/>
          <p:nvPr/>
        </p:nvSpPr>
        <p:spPr>
          <a:xfrm>
            <a:off x="844732" y="4024647"/>
            <a:ext cx="35705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89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b="1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外国語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外国語による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コミュニケーション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における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見方・考え方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を働かせ，外国語による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聞く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こと，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読む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こと，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話す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こと，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書く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ことの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言語活動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を通して，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コミュニケーション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を図る基礎となる資質・能力を次のとおり育成することを目指す。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⑴　外国語の音声や文字，語彙，表現，文構造，言語の働きなどについて，日本語と外国語との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違い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に気付き，これらの知識を理解するとともに，読むこと，書くことに慣れ親しみ，聞くこと，読むこと，話すこと，書くことによる実際のコミュニケーションにおいて活用できる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基礎的な技能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を身に付けるようにする。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1DF359D-AC98-B810-10E1-3CDDFECA4C6A}"/>
              </a:ext>
            </a:extLst>
          </p:cNvPr>
          <p:cNvSpPr/>
          <p:nvPr/>
        </p:nvSpPr>
        <p:spPr>
          <a:xfrm>
            <a:off x="2769325" y="1934761"/>
            <a:ext cx="297833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0ACC1FD-1AA6-6FFE-3FCA-8F3F7F3CB075}"/>
              </a:ext>
            </a:extLst>
          </p:cNvPr>
          <p:cNvSpPr/>
          <p:nvPr/>
        </p:nvSpPr>
        <p:spPr>
          <a:xfrm>
            <a:off x="7088777" y="2003897"/>
            <a:ext cx="202038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03555E-C7D2-8E00-1C21-7E2C4253BA0C}"/>
              </a:ext>
            </a:extLst>
          </p:cNvPr>
          <p:cNvSpPr/>
          <p:nvPr/>
        </p:nvSpPr>
        <p:spPr>
          <a:xfrm>
            <a:off x="2215208" y="2380799"/>
            <a:ext cx="5561546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592225-A473-7B75-0870-BE69FA29235C}"/>
              </a:ext>
            </a:extLst>
          </p:cNvPr>
          <p:cNvSpPr/>
          <p:nvPr/>
        </p:nvSpPr>
        <p:spPr>
          <a:xfrm>
            <a:off x="8756079" y="2386760"/>
            <a:ext cx="138940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D59DC6A-3802-A4C2-6B46-834E03F9E38A}"/>
              </a:ext>
            </a:extLst>
          </p:cNvPr>
          <p:cNvSpPr/>
          <p:nvPr/>
        </p:nvSpPr>
        <p:spPr>
          <a:xfrm>
            <a:off x="811706" y="2778847"/>
            <a:ext cx="302877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DEB15DA-CC35-4FB9-AFA1-A9E5C07A11CD}"/>
              </a:ext>
            </a:extLst>
          </p:cNvPr>
          <p:cNvSpPr/>
          <p:nvPr/>
        </p:nvSpPr>
        <p:spPr>
          <a:xfrm>
            <a:off x="4467497" y="4109821"/>
            <a:ext cx="67056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234C57A-49A2-3C30-A7BD-EAD6CD545492}"/>
              </a:ext>
            </a:extLst>
          </p:cNvPr>
          <p:cNvSpPr/>
          <p:nvPr/>
        </p:nvSpPr>
        <p:spPr>
          <a:xfrm>
            <a:off x="10018821" y="4936442"/>
            <a:ext cx="138940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6347EC3-701F-1C74-DFD0-DEF2230BA50B}"/>
              </a:ext>
            </a:extLst>
          </p:cNvPr>
          <p:cNvSpPr/>
          <p:nvPr/>
        </p:nvSpPr>
        <p:spPr>
          <a:xfrm>
            <a:off x="811706" y="5313344"/>
            <a:ext cx="72971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41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⑵　コミュニケーションを行う目的や場面，状況などに応じて，身近で簡単な 事柄について，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聞いたり話したり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するとともに，音声で十分に慣れ親しんだ 外国語の語彙や基本的な表現を推測しながら読んだり，語順を意識しながら 書いたりして，自分の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考えや気持ち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などを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伝え合う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ことができる基礎的な力 を養う。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⑶　外国語の背景にある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文化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に対する理解を深め，他者に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配慮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しながら，主体 的に外国語を用いて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コミュニケーション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を図ろうとする態度を養う。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13E566C-8DD0-07C3-2FF2-F2235714F251}"/>
              </a:ext>
            </a:extLst>
          </p:cNvPr>
          <p:cNvSpPr/>
          <p:nvPr/>
        </p:nvSpPr>
        <p:spPr>
          <a:xfrm>
            <a:off x="4235595" y="2498191"/>
            <a:ext cx="257450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A5F30BE-C5C9-A523-83F1-324C3E177CC3}"/>
              </a:ext>
            </a:extLst>
          </p:cNvPr>
          <p:cNvSpPr/>
          <p:nvPr/>
        </p:nvSpPr>
        <p:spPr>
          <a:xfrm>
            <a:off x="6510278" y="3298691"/>
            <a:ext cx="195203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40CC66-A2A4-A387-309F-CE530D289755}"/>
              </a:ext>
            </a:extLst>
          </p:cNvPr>
          <p:cNvSpPr/>
          <p:nvPr/>
        </p:nvSpPr>
        <p:spPr>
          <a:xfrm>
            <a:off x="9440090" y="3294384"/>
            <a:ext cx="130628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340803B-33A4-3054-C6A7-8286300AC6DB}"/>
              </a:ext>
            </a:extLst>
          </p:cNvPr>
          <p:cNvSpPr/>
          <p:nvPr/>
        </p:nvSpPr>
        <p:spPr>
          <a:xfrm>
            <a:off x="4406536" y="4224465"/>
            <a:ext cx="679269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DF5AC0-D54F-5E79-A8AF-25AD47A872A8}"/>
              </a:ext>
            </a:extLst>
          </p:cNvPr>
          <p:cNvSpPr/>
          <p:nvPr/>
        </p:nvSpPr>
        <p:spPr>
          <a:xfrm>
            <a:off x="9413962" y="4243295"/>
            <a:ext cx="67927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ADB2F63-AB96-4398-94FE-033B9D4E5566}"/>
              </a:ext>
            </a:extLst>
          </p:cNvPr>
          <p:cNvSpPr/>
          <p:nvPr/>
        </p:nvSpPr>
        <p:spPr>
          <a:xfrm>
            <a:off x="4580709" y="4624715"/>
            <a:ext cx="290866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14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特別の教科道徳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学校における道徳教育は，特別の教科である道徳（以下「道徳科」という。）を要として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学校の教育活動全体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を通じて行うものであり，道徳科はもとより，各教科，外国語活動，総合的な学習の時間及び特別活動のそれぞれの特質に応じて，児童の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発達の段階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を考慮して，適切な指導を行うこと。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44AA2C-B1AC-2AB7-6BCE-CFED20A042EC}"/>
              </a:ext>
            </a:extLst>
          </p:cNvPr>
          <p:cNvSpPr/>
          <p:nvPr/>
        </p:nvSpPr>
        <p:spPr>
          <a:xfrm>
            <a:off x="3500845" y="3231672"/>
            <a:ext cx="295220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AD4C14-42EB-8AE0-AB32-36A2C444F7F3}"/>
              </a:ext>
            </a:extLst>
          </p:cNvPr>
          <p:cNvSpPr/>
          <p:nvPr/>
        </p:nvSpPr>
        <p:spPr>
          <a:xfrm>
            <a:off x="5808618" y="4045307"/>
            <a:ext cx="164591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13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2017955"/>
            <a:ext cx="10862203" cy="4309686"/>
          </a:xfrm>
        </p:spPr>
        <p:txBody>
          <a:bodyPr anchor="ctr">
            <a:normAutofit/>
          </a:bodyPr>
          <a:lstStyle/>
          <a:p>
            <a:pPr algn="just"/>
            <a:r>
              <a:rPr lang="ja-JP" altLang="ja-JP" b="1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社会科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社会的な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見方・考え方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を働かせ，課題を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追究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したり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解決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したりする活動を通して，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グローバル化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する国際社会に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主体的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に生きる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平和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で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民主的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な国家及び社会の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形成者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に必要な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公民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としての資質・能力の基礎を次のとおり育成することを目指す。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⑴　地域や我が国の国土の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地理的環境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，現代社会の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仕組み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働き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，地域や我が国の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歴史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伝統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と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文化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を通して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社会生活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について理解するとともに，様々な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資料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調査活動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を通して情報を適切に調べまとめる技能を身に付けるようにする。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sz="20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E3149D-B5E5-09D2-79FE-7018066C889D}"/>
              </a:ext>
            </a:extLst>
          </p:cNvPr>
          <p:cNvSpPr/>
          <p:nvPr/>
        </p:nvSpPr>
        <p:spPr>
          <a:xfrm>
            <a:off x="2420983" y="2567710"/>
            <a:ext cx="202038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89A035-EDF9-E3BD-6329-A36B94B5679A}"/>
              </a:ext>
            </a:extLst>
          </p:cNvPr>
          <p:cNvSpPr/>
          <p:nvPr/>
        </p:nvSpPr>
        <p:spPr>
          <a:xfrm>
            <a:off x="7071359" y="2567710"/>
            <a:ext cx="67927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25A6C3-A575-4A8D-3289-216E2B32EFA5}"/>
              </a:ext>
            </a:extLst>
          </p:cNvPr>
          <p:cNvSpPr/>
          <p:nvPr/>
        </p:nvSpPr>
        <p:spPr>
          <a:xfrm>
            <a:off x="8738660" y="2561571"/>
            <a:ext cx="67927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6336297-CF5F-974F-34A4-C3CFF1BFAEC7}"/>
              </a:ext>
            </a:extLst>
          </p:cNvPr>
          <p:cNvSpPr/>
          <p:nvPr/>
        </p:nvSpPr>
        <p:spPr>
          <a:xfrm>
            <a:off x="2756263" y="2961506"/>
            <a:ext cx="202038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F50F2C-D584-5128-3FBA-0EB7AD5D4C74}"/>
              </a:ext>
            </a:extLst>
          </p:cNvPr>
          <p:cNvSpPr/>
          <p:nvPr/>
        </p:nvSpPr>
        <p:spPr>
          <a:xfrm>
            <a:off x="7071359" y="2956482"/>
            <a:ext cx="1010194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75DF186-EFC3-EFAE-F220-665EDED7F2C8}"/>
              </a:ext>
            </a:extLst>
          </p:cNvPr>
          <p:cNvSpPr/>
          <p:nvPr/>
        </p:nvSpPr>
        <p:spPr>
          <a:xfrm>
            <a:off x="9417932" y="2979540"/>
            <a:ext cx="67055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3F7B21A-0A74-B6E5-AE2E-7EFB8C57850E}"/>
              </a:ext>
            </a:extLst>
          </p:cNvPr>
          <p:cNvSpPr/>
          <p:nvPr/>
        </p:nvSpPr>
        <p:spPr>
          <a:xfrm>
            <a:off x="10405961" y="2938201"/>
            <a:ext cx="105016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39BF395-8B00-EEC3-2DEC-2FF39BB9607E}"/>
              </a:ext>
            </a:extLst>
          </p:cNvPr>
          <p:cNvSpPr/>
          <p:nvPr/>
        </p:nvSpPr>
        <p:spPr>
          <a:xfrm>
            <a:off x="3396343" y="3355302"/>
            <a:ext cx="104502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C0AC84D-240A-CB75-DB2F-CB2AE0ECCBCB}"/>
              </a:ext>
            </a:extLst>
          </p:cNvPr>
          <p:cNvSpPr/>
          <p:nvPr/>
        </p:nvSpPr>
        <p:spPr>
          <a:xfrm>
            <a:off x="5695405" y="3346425"/>
            <a:ext cx="76635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F278142-CC4E-C4BC-A314-FBBC53C8BAB2}"/>
              </a:ext>
            </a:extLst>
          </p:cNvPr>
          <p:cNvSpPr/>
          <p:nvPr/>
        </p:nvSpPr>
        <p:spPr>
          <a:xfrm>
            <a:off x="4776650" y="4271607"/>
            <a:ext cx="168510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C8A8F85-2A4B-3687-F351-71C7B3A87B05}"/>
              </a:ext>
            </a:extLst>
          </p:cNvPr>
          <p:cNvSpPr/>
          <p:nvPr/>
        </p:nvSpPr>
        <p:spPr>
          <a:xfrm>
            <a:off x="8377646" y="4290626"/>
            <a:ext cx="1040286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E2369DD-F1F3-4135-7A86-F1A3C414D4FE}"/>
              </a:ext>
            </a:extLst>
          </p:cNvPr>
          <p:cNvSpPr/>
          <p:nvPr/>
        </p:nvSpPr>
        <p:spPr>
          <a:xfrm>
            <a:off x="9757568" y="4295071"/>
            <a:ext cx="67055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9BCDCBA-27D7-0DEE-E099-EB435F171B73}"/>
              </a:ext>
            </a:extLst>
          </p:cNvPr>
          <p:cNvSpPr/>
          <p:nvPr/>
        </p:nvSpPr>
        <p:spPr>
          <a:xfrm>
            <a:off x="2503715" y="4718461"/>
            <a:ext cx="67055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90E94CE-2669-A778-97D8-C402EDF0C617}"/>
              </a:ext>
            </a:extLst>
          </p:cNvPr>
          <p:cNvSpPr/>
          <p:nvPr/>
        </p:nvSpPr>
        <p:spPr>
          <a:xfrm>
            <a:off x="3509537" y="4699295"/>
            <a:ext cx="168510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2C62616-9E09-1274-68B2-358AEB9DD81A}"/>
              </a:ext>
            </a:extLst>
          </p:cNvPr>
          <p:cNvSpPr/>
          <p:nvPr/>
        </p:nvSpPr>
        <p:spPr>
          <a:xfrm>
            <a:off x="6461757" y="4678307"/>
            <a:ext cx="128887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214771E-B654-C0F2-44C2-88F53D37A944}"/>
              </a:ext>
            </a:extLst>
          </p:cNvPr>
          <p:cNvSpPr/>
          <p:nvPr/>
        </p:nvSpPr>
        <p:spPr>
          <a:xfrm>
            <a:off x="2500398" y="5076197"/>
            <a:ext cx="67055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81312E0-FC8F-DA0E-CF8B-CC5D781D5E00}"/>
              </a:ext>
            </a:extLst>
          </p:cNvPr>
          <p:cNvSpPr/>
          <p:nvPr/>
        </p:nvSpPr>
        <p:spPr>
          <a:xfrm>
            <a:off x="3509537" y="5085074"/>
            <a:ext cx="134113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43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第１章総則の第１の２の⑵に示す道徳教育の目標に基づき，よりよく生きるための基盤となる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道徳性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を養うため，道徳的諸価値についての理解を基に，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自己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を見つめ，物事を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多面的・多角的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に考え，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自己の生き方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についての考えを深める学 習を通して，道徳的な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判断力，心情，実践意欲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と態度を育てる。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07EAFFD-D869-87E6-30AF-976FA0461F53}"/>
              </a:ext>
            </a:extLst>
          </p:cNvPr>
          <p:cNvSpPr/>
          <p:nvPr/>
        </p:nvSpPr>
        <p:spPr>
          <a:xfrm>
            <a:off x="4450080" y="2961506"/>
            <a:ext cx="1010194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58B3D05-EB89-DA33-42EB-DEDE519AC735}"/>
              </a:ext>
            </a:extLst>
          </p:cNvPr>
          <p:cNvSpPr/>
          <p:nvPr/>
        </p:nvSpPr>
        <p:spPr>
          <a:xfrm>
            <a:off x="5773782" y="3370344"/>
            <a:ext cx="236002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C07298-3B4C-71F9-D67B-A58F146E3969}"/>
              </a:ext>
            </a:extLst>
          </p:cNvPr>
          <p:cNvSpPr/>
          <p:nvPr/>
        </p:nvSpPr>
        <p:spPr>
          <a:xfrm>
            <a:off x="9405256" y="3376784"/>
            <a:ext cx="200297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840DB87-9072-E271-1B8F-C6C3C12453FE}"/>
              </a:ext>
            </a:extLst>
          </p:cNvPr>
          <p:cNvSpPr/>
          <p:nvPr/>
        </p:nvSpPr>
        <p:spPr>
          <a:xfrm>
            <a:off x="8133805" y="3762563"/>
            <a:ext cx="327442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B04258-B5D9-2B2A-A490-594DF9607494}"/>
              </a:ext>
            </a:extLst>
          </p:cNvPr>
          <p:cNvSpPr/>
          <p:nvPr/>
        </p:nvSpPr>
        <p:spPr>
          <a:xfrm>
            <a:off x="836023" y="4174380"/>
            <a:ext cx="38317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A2CA73B-56F4-6FAB-68F0-EA2ED6DB551E}"/>
              </a:ext>
            </a:extLst>
          </p:cNvPr>
          <p:cNvSpPr/>
          <p:nvPr/>
        </p:nvSpPr>
        <p:spPr>
          <a:xfrm>
            <a:off x="2481943" y="3370344"/>
            <a:ext cx="72281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89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総合的な学習の時間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3350" algn="just"/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探究的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な見方・考え方を働かせ，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横断的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・総合的な学習を行うことを通して， よりよく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課題を解決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し，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自己の生き方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を考えていくための資質・能力を次のとおり育成することを目指す。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en-US" altLang="ja-JP" kern="100" dirty="0">
                <a:effectLst/>
                <a:latin typeface="UD デジタル 教科書体 N-B" panose="02020700000000000000" pitchFamily="17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⑴　探究的な学習の過程において，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課題の解決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に必要な知識及び技能を身に付け，課題に関わる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概念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を形成し，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探究的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な学習のよさを理解するようにする。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BB59E68-FDE6-1DA7-BA0E-722605238DA0}"/>
              </a:ext>
            </a:extLst>
          </p:cNvPr>
          <p:cNvSpPr/>
          <p:nvPr/>
        </p:nvSpPr>
        <p:spPr>
          <a:xfrm>
            <a:off x="903734" y="2567710"/>
            <a:ext cx="97731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17629BC-3DA9-D6AC-B6AA-F0CE12554E56}"/>
              </a:ext>
            </a:extLst>
          </p:cNvPr>
          <p:cNvSpPr/>
          <p:nvPr/>
        </p:nvSpPr>
        <p:spPr>
          <a:xfrm>
            <a:off x="5815367" y="2528225"/>
            <a:ext cx="97731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5F240F-A599-68F6-0317-0F1844018118}"/>
              </a:ext>
            </a:extLst>
          </p:cNvPr>
          <p:cNvSpPr/>
          <p:nvPr/>
        </p:nvSpPr>
        <p:spPr>
          <a:xfrm>
            <a:off x="3213463" y="2957794"/>
            <a:ext cx="164494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3F81EB7-49D6-CA0A-5A75-57D69201DBC0}"/>
              </a:ext>
            </a:extLst>
          </p:cNvPr>
          <p:cNvSpPr/>
          <p:nvPr/>
        </p:nvSpPr>
        <p:spPr>
          <a:xfrm>
            <a:off x="5515510" y="2957794"/>
            <a:ext cx="200496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CB32142-6736-33A1-872F-2F81A318F11D}"/>
              </a:ext>
            </a:extLst>
          </p:cNvPr>
          <p:cNvSpPr/>
          <p:nvPr/>
        </p:nvSpPr>
        <p:spPr>
          <a:xfrm>
            <a:off x="6095999" y="3897633"/>
            <a:ext cx="1706879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930E5D9-2E8D-5058-2621-0DF895B055E8}"/>
              </a:ext>
            </a:extLst>
          </p:cNvPr>
          <p:cNvSpPr/>
          <p:nvPr/>
        </p:nvSpPr>
        <p:spPr>
          <a:xfrm>
            <a:off x="4441371" y="4335550"/>
            <a:ext cx="705394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78F5D12-C2DE-7FBE-E747-830C39AD4FA7}"/>
              </a:ext>
            </a:extLst>
          </p:cNvPr>
          <p:cNvSpPr/>
          <p:nvPr/>
        </p:nvSpPr>
        <p:spPr>
          <a:xfrm>
            <a:off x="6792684" y="4319054"/>
            <a:ext cx="101019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 ⑵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実社会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実生活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の中から問いを見いだし，自分で課題を立て，情報を集め，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整理・分析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して，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まとめ・表現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することができるようにする。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en-US" altLang="ja-JP" kern="100" dirty="0">
                <a:effectLst/>
                <a:latin typeface="UD デジタル 教科書体 N-B" panose="02020700000000000000" pitchFamily="17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⑶　探究的な学習に主体的・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協働的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に取り組むとともに，互いのよさを生かしながら，積極的に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社会に参画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しようとする態度を養う。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0546C0B-3CBC-2E4E-4DCD-9969A178AA28}"/>
              </a:ext>
            </a:extLst>
          </p:cNvPr>
          <p:cNvSpPr/>
          <p:nvPr/>
        </p:nvSpPr>
        <p:spPr>
          <a:xfrm>
            <a:off x="1515291" y="2686642"/>
            <a:ext cx="99277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34DB1E-C18F-6119-22C9-B04E2EA6403E}"/>
              </a:ext>
            </a:extLst>
          </p:cNvPr>
          <p:cNvSpPr/>
          <p:nvPr/>
        </p:nvSpPr>
        <p:spPr>
          <a:xfrm>
            <a:off x="2821578" y="2686642"/>
            <a:ext cx="99277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7546B1-A04B-C2A8-2A22-B8C954E480CF}"/>
              </a:ext>
            </a:extLst>
          </p:cNvPr>
          <p:cNvSpPr/>
          <p:nvPr/>
        </p:nvSpPr>
        <p:spPr>
          <a:xfrm>
            <a:off x="2151018" y="3093375"/>
            <a:ext cx="166333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85D35D-1223-C047-1FD1-3B65EE244793}"/>
              </a:ext>
            </a:extLst>
          </p:cNvPr>
          <p:cNvSpPr/>
          <p:nvPr/>
        </p:nvSpPr>
        <p:spPr>
          <a:xfrm>
            <a:off x="4746171" y="3101726"/>
            <a:ext cx="196543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5C551F0-48B9-52A8-A953-6F8760E7B89D}"/>
              </a:ext>
            </a:extLst>
          </p:cNvPr>
          <p:cNvSpPr/>
          <p:nvPr/>
        </p:nvSpPr>
        <p:spPr>
          <a:xfrm>
            <a:off x="5181599" y="3643748"/>
            <a:ext cx="99277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4C0B202-B02B-D9F9-0E2A-934ABC4EA7B9}"/>
              </a:ext>
            </a:extLst>
          </p:cNvPr>
          <p:cNvSpPr/>
          <p:nvPr/>
        </p:nvSpPr>
        <p:spPr>
          <a:xfrm>
            <a:off x="4380411" y="4045091"/>
            <a:ext cx="162850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92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特別活動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集団や社会の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形成者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としての見方・考え方を働かせ，様々な集団活動に自主的，実践的に取り組み，互いのよさや可能性を発揮しながら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集団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自己の生活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上の課題を解決することを通して，次のとおり資質・能力を育成することを目指 す。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6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⑴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多様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他者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と協働する様々な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集団活動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の意義や活動を行う上で必要となることについて理解し，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行動の仕方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を身に付けるようにする。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1D4B65D-DA54-C6B1-45D1-859DBB57AB9E}"/>
              </a:ext>
            </a:extLst>
          </p:cNvPr>
          <p:cNvSpPr/>
          <p:nvPr/>
        </p:nvSpPr>
        <p:spPr>
          <a:xfrm>
            <a:off x="2812869" y="2567710"/>
            <a:ext cx="104502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5FA762E-A43E-E466-D430-1B632C42E0A5}"/>
              </a:ext>
            </a:extLst>
          </p:cNvPr>
          <p:cNvSpPr/>
          <p:nvPr/>
        </p:nvSpPr>
        <p:spPr>
          <a:xfrm>
            <a:off x="10380616" y="3003955"/>
            <a:ext cx="68797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838AA96-F3AF-9D68-ED66-19230BBC83DA}"/>
              </a:ext>
            </a:extLst>
          </p:cNvPr>
          <p:cNvSpPr/>
          <p:nvPr/>
        </p:nvSpPr>
        <p:spPr>
          <a:xfrm>
            <a:off x="769302" y="3380857"/>
            <a:ext cx="165168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49F348-1B4B-E723-5135-D44BD7F17D63}"/>
              </a:ext>
            </a:extLst>
          </p:cNvPr>
          <p:cNvSpPr/>
          <p:nvPr/>
        </p:nvSpPr>
        <p:spPr>
          <a:xfrm>
            <a:off x="1410789" y="4307514"/>
            <a:ext cx="177654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234F1C7-E48E-2205-453E-D41BED879C8B}"/>
              </a:ext>
            </a:extLst>
          </p:cNvPr>
          <p:cNvSpPr/>
          <p:nvPr/>
        </p:nvSpPr>
        <p:spPr>
          <a:xfrm>
            <a:off x="5782490" y="4307514"/>
            <a:ext cx="132370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BE73AC5-7B0C-1678-FF97-90F31A9DE01C}"/>
              </a:ext>
            </a:extLst>
          </p:cNvPr>
          <p:cNvSpPr/>
          <p:nvPr/>
        </p:nvSpPr>
        <p:spPr>
          <a:xfrm>
            <a:off x="5033554" y="4720255"/>
            <a:ext cx="164592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2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⑵　集団や自己の生活，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人間関係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の課題を見いだし，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解決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するために話し合い，合意形成を図ったり，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意思決定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したりすることができるようにする。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dirty="0">
                <a:effectLst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⑶　自主的，実践的な</a:t>
            </a:r>
            <a:r>
              <a:rPr lang="ja-JP" altLang="ja-JP" dirty="0">
                <a:effectLst/>
                <a:highlight>
                  <a:srgbClr val="FFFF00"/>
                </a:highlight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集団活動</a:t>
            </a:r>
            <a:r>
              <a:rPr lang="ja-JP" altLang="ja-JP" dirty="0">
                <a:effectLst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を通して身に付けたことを生かして，</a:t>
            </a:r>
            <a:r>
              <a:rPr lang="ja-JP" altLang="ja-JP" dirty="0">
                <a:effectLst/>
                <a:highlight>
                  <a:srgbClr val="FFFF00"/>
                </a:highlight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集団</a:t>
            </a:r>
            <a:r>
              <a:rPr lang="ja-JP" altLang="ja-JP" dirty="0">
                <a:effectLst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dirty="0">
                <a:effectLst/>
                <a:highlight>
                  <a:srgbClr val="FFFF00"/>
                </a:highlight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社会</a:t>
            </a:r>
            <a:r>
              <a:rPr lang="ja-JP" altLang="ja-JP" dirty="0">
                <a:effectLst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における生活及び人間関係をよりよく形成するとともに，</a:t>
            </a:r>
            <a:r>
              <a:rPr lang="ja-JP" altLang="ja-JP" dirty="0">
                <a:effectLst/>
                <a:highlight>
                  <a:srgbClr val="FFFF00"/>
                </a:highlight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自己の生き方</a:t>
            </a:r>
            <a:r>
              <a:rPr lang="ja-JP" altLang="ja-JP" dirty="0">
                <a:effectLst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についての考えを深め，</a:t>
            </a:r>
            <a:r>
              <a:rPr lang="ja-JP" altLang="ja-JP" dirty="0">
                <a:effectLst/>
                <a:highlight>
                  <a:srgbClr val="FFFF00"/>
                </a:highlight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自己実現</a:t>
            </a:r>
            <a:r>
              <a:rPr lang="ja-JP" altLang="ja-JP" dirty="0">
                <a:effectLst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を図ろうとする態度を養う。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C1D6B3B-E599-50A6-F553-1C8DC7A50528}"/>
              </a:ext>
            </a:extLst>
          </p:cNvPr>
          <p:cNvSpPr/>
          <p:nvPr/>
        </p:nvSpPr>
        <p:spPr>
          <a:xfrm>
            <a:off x="4397828" y="2584412"/>
            <a:ext cx="136724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4E8EAD0-5918-2D45-C282-C8100D9A21D1}"/>
              </a:ext>
            </a:extLst>
          </p:cNvPr>
          <p:cNvSpPr/>
          <p:nvPr/>
        </p:nvSpPr>
        <p:spPr>
          <a:xfrm>
            <a:off x="8734697" y="2584412"/>
            <a:ext cx="73550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164D4B-9B98-D74E-2B48-41FBCB4F4175}"/>
              </a:ext>
            </a:extLst>
          </p:cNvPr>
          <p:cNvSpPr/>
          <p:nvPr/>
        </p:nvSpPr>
        <p:spPr>
          <a:xfrm>
            <a:off x="5408021" y="2970191"/>
            <a:ext cx="136724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47A4AB-C09C-EFFA-0534-775571042838}"/>
              </a:ext>
            </a:extLst>
          </p:cNvPr>
          <p:cNvSpPr/>
          <p:nvPr/>
        </p:nvSpPr>
        <p:spPr>
          <a:xfrm>
            <a:off x="3953690" y="3939187"/>
            <a:ext cx="136724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1CA9A45-BFAB-C9E5-73A4-3083DB921EB9}"/>
              </a:ext>
            </a:extLst>
          </p:cNvPr>
          <p:cNvSpPr/>
          <p:nvPr/>
        </p:nvSpPr>
        <p:spPr>
          <a:xfrm>
            <a:off x="10755086" y="3916953"/>
            <a:ext cx="36376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943A07E-973C-2B62-3F3B-49CBF815C6F4}"/>
              </a:ext>
            </a:extLst>
          </p:cNvPr>
          <p:cNvSpPr/>
          <p:nvPr/>
        </p:nvSpPr>
        <p:spPr>
          <a:xfrm>
            <a:off x="723554" y="4307558"/>
            <a:ext cx="136127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6E5F780-26D8-D6BC-C424-9F14C02462C4}"/>
              </a:ext>
            </a:extLst>
          </p:cNvPr>
          <p:cNvSpPr/>
          <p:nvPr/>
        </p:nvSpPr>
        <p:spPr>
          <a:xfrm>
            <a:off x="10441576" y="4338374"/>
            <a:ext cx="67727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2E7131B-A282-D27A-7B5C-DDF41F51E40F}"/>
              </a:ext>
            </a:extLst>
          </p:cNvPr>
          <p:cNvSpPr/>
          <p:nvPr/>
        </p:nvSpPr>
        <p:spPr>
          <a:xfrm>
            <a:off x="723554" y="4715276"/>
            <a:ext cx="136127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941E851-207F-8049-53F1-8A62E5E7AEDD}"/>
              </a:ext>
            </a:extLst>
          </p:cNvPr>
          <p:cNvSpPr/>
          <p:nvPr/>
        </p:nvSpPr>
        <p:spPr>
          <a:xfrm>
            <a:off x="5573486" y="4684460"/>
            <a:ext cx="136127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90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2017955"/>
            <a:ext cx="10862203" cy="4309686"/>
          </a:xfrm>
        </p:spPr>
        <p:txBody>
          <a:bodyPr anchor="ctr">
            <a:normAutofit/>
          </a:bodyPr>
          <a:lstStyle/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⑵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社会的事象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の特色や相互の関連，意味を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多角的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に考えたり，社会に見られる課題を把握して，その解決に向けて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社会への関わり方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選択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判断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したりする力，考えたことや選択・判断したことを適切に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表現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する力を養う。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⑶　社会的事象について，よりよい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社会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を考え主体的に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問題解決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しようとする 態度を養うとともに，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多角的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な思考や理解を通して，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地域社会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に対する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誇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りと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愛情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地域社会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の一員としての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自覚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，我が国の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国土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と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歴史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に対する愛情，我が国の将来を担う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国民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としての自覚，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世界の国々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の人々と共に生きていくことの大切さについての自覚などを養う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sz="20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D5BD573-3691-8D84-C66E-CD5DD747420A}"/>
              </a:ext>
            </a:extLst>
          </p:cNvPr>
          <p:cNvSpPr/>
          <p:nvPr/>
        </p:nvSpPr>
        <p:spPr>
          <a:xfrm>
            <a:off x="1410789" y="2106804"/>
            <a:ext cx="170688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A691ECD-B623-7337-79DB-68E78F183279}"/>
              </a:ext>
            </a:extLst>
          </p:cNvPr>
          <p:cNvSpPr/>
          <p:nvPr/>
        </p:nvSpPr>
        <p:spPr>
          <a:xfrm>
            <a:off x="7393577" y="2090245"/>
            <a:ext cx="106873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363B11-D638-922E-E78C-E87036E95793}"/>
              </a:ext>
            </a:extLst>
          </p:cNvPr>
          <p:cNvSpPr/>
          <p:nvPr/>
        </p:nvSpPr>
        <p:spPr>
          <a:xfrm>
            <a:off x="7456347" y="2483706"/>
            <a:ext cx="261076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CD520A-B753-41CA-9F0F-8C3BE87AE906}"/>
              </a:ext>
            </a:extLst>
          </p:cNvPr>
          <p:cNvSpPr/>
          <p:nvPr/>
        </p:nvSpPr>
        <p:spPr>
          <a:xfrm>
            <a:off x="10389325" y="2483706"/>
            <a:ext cx="68797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F9DE4E-2B86-2F8C-ADF8-59A75533434E}"/>
              </a:ext>
            </a:extLst>
          </p:cNvPr>
          <p:cNvSpPr/>
          <p:nvPr/>
        </p:nvSpPr>
        <p:spPr>
          <a:xfrm>
            <a:off x="811707" y="2908161"/>
            <a:ext cx="71229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307DBD6-8BDD-6295-D396-5B9726A167EF}"/>
              </a:ext>
            </a:extLst>
          </p:cNvPr>
          <p:cNvSpPr/>
          <p:nvPr/>
        </p:nvSpPr>
        <p:spPr>
          <a:xfrm>
            <a:off x="6095999" y="3795896"/>
            <a:ext cx="679269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825DE2A-9C71-67CA-8953-D34702F566A7}"/>
              </a:ext>
            </a:extLst>
          </p:cNvPr>
          <p:cNvSpPr/>
          <p:nvPr/>
        </p:nvSpPr>
        <p:spPr>
          <a:xfrm>
            <a:off x="9056913" y="3808942"/>
            <a:ext cx="1425789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D3759D0-0F88-277F-C38D-E98B6D19DD1C}"/>
              </a:ext>
            </a:extLst>
          </p:cNvPr>
          <p:cNvSpPr/>
          <p:nvPr/>
        </p:nvSpPr>
        <p:spPr>
          <a:xfrm>
            <a:off x="5199016" y="4217754"/>
            <a:ext cx="105696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A71C71C-04CC-D58B-E1DA-3CAE7B57414F}"/>
              </a:ext>
            </a:extLst>
          </p:cNvPr>
          <p:cNvSpPr/>
          <p:nvPr/>
        </p:nvSpPr>
        <p:spPr>
          <a:xfrm>
            <a:off x="9762309" y="4217754"/>
            <a:ext cx="131499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68AE3C4-CFAD-1184-8A21-8D2BA2689132}"/>
              </a:ext>
            </a:extLst>
          </p:cNvPr>
          <p:cNvSpPr/>
          <p:nvPr/>
        </p:nvSpPr>
        <p:spPr>
          <a:xfrm>
            <a:off x="1839880" y="4639612"/>
            <a:ext cx="162613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7FBC128-EBD0-15F6-1C84-2B492B9A0E6D}"/>
              </a:ext>
            </a:extLst>
          </p:cNvPr>
          <p:cNvSpPr/>
          <p:nvPr/>
        </p:nvSpPr>
        <p:spPr>
          <a:xfrm>
            <a:off x="3779519" y="4630735"/>
            <a:ext cx="135379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F480885-E9D8-596D-1834-ED1AD1424A12}"/>
              </a:ext>
            </a:extLst>
          </p:cNvPr>
          <p:cNvSpPr/>
          <p:nvPr/>
        </p:nvSpPr>
        <p:spPr>
          <a:xfrm>
            <a:off x="7456347" y="4632148"/>
            <a:ext cx="65227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6B8702F-5DA0-4D4F-EBFB-A231DD59AF8D}"/>
              </a:ext>
            </a:extLst>
          </p:cNvPr>
          <p:cNvSpPr/>
          <p:nvPr/>
        </p:nvSpPr>
        <p:spPr>
          <a:xfrm>
            <a:off x="9762309" y="4630735"/>
            <a:ext cx="163721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46F2DE2-4B61-2CF8-5904-77F07B9F756C}"/>
              </a:ext>
            </a:extLst>
          </p:cNvPr>
          <p:cNvSpPr/>
          <p:nvPr/>
        </p:nvSpPr>
        <p:spPr>
          <a:xfrm>
            <a:off x="6255983" y="5035344"/>
            <a:ext cx="74570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21D5FB7-348E-E19D-9D17-9FAAF0E77549}"/>
              </a:ext>
            </a:extLst>
          </p:cNvPr>
          <p:cNvSpPr/>
          <p:nvPr/>
        </p:nvSpPr>
        <p:spPr>
          <a:xfrm>
            <a:off x="9379131" y="5058911"/>
            <a:ext cx="174805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37C5EF0-B620-3FAA-85C1-1179E803FA83}"/>
              </a:ext>
            </a:extLst>
          </p:cNvPr>
          <p:cNvSpPr/>
          <p:nvPr/>
        </p:nvSpPr>
        <p:spPr>
          <a:xfrm>
            <a:off x="10060209" y="2891022"/>
            <a:ext cx="712294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97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algn="just"/>
            <a:r>
              <a:rPr lang="ja-JP" altLang="ja-JP" b="1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算数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数学的な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見方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考え方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を働かせ，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数学的活動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を通して，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数学的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に考える資質・能力を次のとおり育成することを目指す。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⑴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数量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図形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などについての基礎的・基本的な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概念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性質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などを理解すると ともに，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日常の事象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数理的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に処理する技能を身に付けるようにする。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3FE6D74-E550-06EB-7719-71FE4A2A5C5E}"/>
              </a:ext>
            </a:extLst>
          </p:cNvPr>
          <p:cNvSpPr/>
          <p:nvPr/>
        </p:nvSpPr>
        <p:spPr>
          <a:xfrm>
            <a:off x="2084832" y="3043221"/>
            <a:ext cx="202038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F1712AE-6B3C-6F8C-435A-7AD2D809CE1D}"/>
              </a:ext>
            </a:extLst>
          </p:cNvPr>
          <p:cNvSpPr/>
          <p:nvPr/>
        </p:nvSpPr>
        <p:spPr>
          <a:xfrm>
            <a:off x="5686696" y="3043221"/>
            <a:ext cx="175042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301973-C157-7745-4FDE-AB920EE9F592}"/>
              </a:ext>
            </a:extLst>
          </p:cNvPr>
          <p:cNvSpPr/>
          <p:nvPr/>
        </p:nvSpPr>
        <p:spPr>
          <a:xfrm>
            <a:off x="9018594" y="3052098"/>
            <a:ext cx="1074639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ADC0FE0-D837-52CE-A7BB-2C3292A778DC}"/>
              </a:ext>
            </a:extLst>
          </p:cNvPr>
          <p:cNvSpPr/>
          <p:nvPr/>
        </p:nvSpPr>
        <p:spPr>
          <a:xfrm>
            <a:off x="1436914" y="3930393"/>
            <a:ext cx="1654629" cy="4308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2B7650C-7678-CC6A-8873-CA7197266478}"/>
              </a:ext>
            </a:extLst>
          </p:cNvPr>
          <p:cNvSpPr/>
          <p:nvPr/>
        </p:nvSpPr>
        <p:spPr>
          <a:xfrm>
            <a:off x="8072845" y="3957370"/>
            <a:ext cx="1654629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F02674A-7AF1-26EE-FCBF-22073F66DC61}"/>
              </a:ext>
            </a:extLst>
          </p:cNvPr>
          <p:cNvSpPr/>
          <p:nvPr/>
        </p:nvSpPr>
        <p:spPr>
          <a:xfrm>
            <a:off x="3231448" y="4379228"/>
            <a:ext cx="172106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DD1620D-BAC5-2608-623D-901D8CD97541}"/>
              </a:ext>
            </a:extLst>
          </p:cNvPr>
          <p:cNvSpPr/>
          <p:nvPr/>
        </p:nvSpPr>
        <p:spPr>
          <a:xfrm>
            <a:off x="5190308" y="4369326"/>
            <a:ext cx="99277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44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⑵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日常の事象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数理的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に捉え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見通し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をもち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筋道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を立てて考察する力，基礎的・基本的な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数量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図形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の性質などを見いだし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統合的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発展的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に考察する力，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数学的な表現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を用いて事象を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簡潔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明瞭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的確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に表したり目的に応じて柔軟に表したりする力を養う。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⑶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数学的活動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の楽しさや数学の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よさ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に気付き，学習を振り返ってよりよく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問題解決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しようとする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態度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，算数で学んだことを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生活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学習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に活用しようとする態度を養う。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F7A7DB-6900-F6C8-3030-ED41094592F0}"/>
              </a:ext>
            </a:extLst>
          </p:cNvPr>
          <p:cNvSpPr/>
          <p:nvPr/>
        </p:nvSpPr>
        <p:spPr>
          <a:xfrm>
            <a:off x="1436914" y="2395961"/>
            <a:ext cx="166333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06D678-A953-6C69-25E1-1D9456984388}"/>
              </a:ext>
            </a:extLst>
          </p:cNvPr>
          <p:cNvSpPr/>
          <p:nvPr/>
        </p:nvSpPr>
        <p:spPr>
          <a:xfrm>
            <a:off x="3431177" y="2395961"/>
            <a:ext cx="99277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E5D200-F5C6-0B8F-922E-1DF89305231D}"/>
              </a:ext>
            </a:extLst>
          </p:cNvPr>
          <p:cNvSpPr/>
          <p:nvPr/>
        </p:nvSpPr>
        <p:spPr>
          <a:xfrm>
            <a:off x="5416732" y="2395961"/>
            <a:ext cx="99277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1583EFE-A41A-8CCF-25A2-C30D20DC3B9A}"/>
              </a:ext>
            </a:extLst>
          </p:cNvPr>
          <p:cNvSpPr/>
          <p:nvPr/>
        </p:nvSpPr>
        <p:spPr>
          <a:xfrm>
            <a:off x="7402287" y="2403053"/>
            <a:ext cx="70539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5453188-831C-0E79-C7BA-48CC0AA264F8}"/>
              </a:ext>
            </a:extLst>
          </p:cNvPr>
          <p:cNvSpPr/>
          <p:nvPr/>
        </p:nvSpPr>
        <p:spPr>
          <a:xfrm>
            <a:off x="3500846" y="2797372"/>
            <a:ext cx="167204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E27836E-5267-C3CA-6420-E60F8373DF21}"/>
              </a:ext>
            </a:extLst>
          </p:cNvPr>
          <p:cNvSpPr/>
          <p:nvPr/>
        </p:nvSpPr>
        <p:spPr>
          <a:xfrm>
            <a:off x="8462315" y="2779955"/>
            <a:ext cx="96036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0CF65AE-DCB1-3656-4D61-2AE747DAD3D8}"/>
              </a:ext>
            </a:extLst>
          </p:cNvPr>
          <p:cNvSpPr/>
          <p:nvPr/>
        </p:nvSpPr>
        <p:spPr>
          <a:xfrm>
            <a:off x="9777310" y="2779955"/>
            <a:ext cx="96036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504AD0B-E69B-372F-32C0-B48A1491AF72}"/>
              </a:ext>
            </a:extLst>
          </p:cNvPr>
          <p:cNvSpPr/>
          <p:nvPr/>
        </p:nvSpPr>
        <p:spPr>
          <a:xfrm>
            <a:off x="2478644" y="3176363"/>
            <a:ext cx="202038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A4E2AF7-11CC-A03C-8478-310B4A228233}"/>
              </a:ext>
            </a:extLst>
          </p:cNvPr>
          <p:cNvSpPr/>
          <p:nvPr/>
        </p:nvSpPr>
        <p:spPr>
          <a:xfrm>
            <a:off x="6744789" y="3176363"/>
            <a:ext cx="2677886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0171DB-0A3D-F66C-9C02-2633CEB206D8}"/>
              </a:ext>
            </a:extLst>
          </p:cNvPr>
          <p:cNvSpPr/>
          <p:nvPr/>
        </p:nvSpPr>
        <p:spPr>
          <a:xfrm>
            <a:off x="1436914" y="4085138"/>
            <a:ext cx="166333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6D00917-E523-3BD2-1D44-F90B5C9177AE}"/>
              </a:ext>
            </a:extLst>
          </p:cNvPr>
          <p:cNvSpPr/>
          <p:nvPr/>
        </p:nvSpPr>
        <p:spPr>
          <a:xfrm>
            <a:off x="5721530" y="4115865"/>
            <a:ext cx="70539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C20AA30-551B-10CD-523F-E0DD053353E6}"/>
              </a:ext>
            </a:extLst>
          </p:cNvPr>
          <p:cNvSpPr/>
          <p:nvPr/>
        </p:nvSpPr>
        <p:spPr>
          <a:xfrm>
            <a:off x="1515292" y="4523222"/>
            <a:ext cx="133241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958A91F-5092-A316-C530-B398A3439268}"/>
              </a:ext>
            </a:extLst>
          </p:cNvPr>
          <p:cNvSpPr/>
          <p:nvPr/>
        </p:nvSpPr>
        <p:spPr>
          <a:xfrm>
            <a:off x="4815840" y="4519365"/>
            <a:ext cx="696686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7C69F3C-8697-ED9B-1874-91388F3D71AD}"/>
              </a:ext>
            </a:extLst>
          </p:cNvPr>
          <p:cNvSpPr/>
          <p:nvPr/>
        </p:nvSpPr>
        <p:spPr>
          <a:xfrm>
            <a:off x="8739423" y="4520494"/>
            <a:ext cx="168473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21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algn="just"/>
            <a:r>
              <a:rPr lang="ja-JP" altLang="ja-JP" b="1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理科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自然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に親しみ，理科の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見方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考え方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を働かせ，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見通し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をもって観察，実験を行うことなどを通して，自然の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事物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現象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についての問題を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科学的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に解決するため に必要な資質・能力を次のとおり育成することを目指す。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⑴　自然の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事物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現象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についての理解を図り，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観察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実験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などに関する基本的な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技能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を身に付けるようにする。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⑵　観察，実験などを行い，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問題解決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の力を養う。 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⑶　自然を愛する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心情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や主体的に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問題解決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しようとする態度を養う。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AB55611-E491-AD3B-14A9-D35B18A48631}"/>
              </a:ext>
            </a:extLst>
          </p:cNvPr>
          <p:cNvSpPr/>
          <p:nvPr/>
        </p:nvSpPr>
        <p:spPr>
          <a:xfrm>
            <a:off x="683993" y="2250925"/>
            <a:ext cx="787756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CF5A77-768E-8ED6-4B1C-C8C52B743344}"/>
              </a:ext>
            </a:extLst>
          </p:cNvPr>
          <p:cNvSpPr/>
          <p:nvPr/>
        </p:nvSpPr>
        <p:spPr>
          <a:xfrm>
            <a:off x="4110445" y="2250925"/>
            <a:ext cx="197778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5FDDEEF-AA26-1542-5DA6-95F330384711}"/>
              </a:ext>
            </a:extLst>
          </p:cNvPr>
          <p:cNvSpPr/>
          <p:nvPr/>
        </p:nvSpPr>
        <p:spPr>
          <a:xfrm>
            <a:off x="7724502" y="2240600"/>
            <a:ext cx="104122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6BC437D-EF84-DD1C-7F95-E9573836F241}"/>
              </a:ext>
            </a:extLst>
          </p:cNvPr>
          <p:cNvSpPr/>
          <p:nvPr/>
        </p:nvSpPr>
        <p:spPr>
          <a:xfrm>
            <a:off x="6088228" y="2651696"/>
            <a:ext cx="1636274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1C0DFD-24F3-E65F-9DD1-CBA6C911A143}"/>
              </a:ext>
            </a:extLst>
          </p:cNvPr>
          <p:cNvSpPr/>
          <p:nvPr/>
        </p:nvSpPr>
        <p:spPr>
          <a:xfrm>
            <a:off x="10389326" y="2651696"/>
            <a:ext cx="992776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F99ED9-7BE2-6927-5C30-58F6B7E6D771}"/>
              </a:ext>
            </a:extLst>
          </p:cNvPr>
          <p:cNvSpPr/>
          <p:nvPr/>
        </p:nvSpPr>
        <p:spPr>
          <a:xfrm>
            <a:off x="2412275" y="3557341"/>
            <a:ext cx="169817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C0CB1BF-CA3A-8504-F2F3-7C316B467904}"/>
              </a:ext>
            </a:extLst>
          </p:cNvPr>
          <p:cNvSpPr/>
          <p:nvPr/>
        </p:nvSpPr>
        <p:spPr>
          <a:xfrm>
            <a:off x="7689668" y="3607445"/>
            <a:ext cx="169817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49DEA63-FE76-DEF1-A53B-2644B3C7DFC0}"/>
              </a:ext>
            </a:extLst>
          </p:cNvPr>
          <p:cNvSpPr/>
          <p:nvPr/>
        </p:nvSpPr>
        <p:spPr>
          <a:xfrm>
            <a:off x="2153010" y="3978762"/>
            <a:ext cx="65115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BBF8E8E-1901-5BB5-6103-0B55FF822CEA}"/>
              </a:ext>
            </a:extLst>
          </p:cNvPr>
          <p:cNvSpPr/>
          <p:nvPr/>
        </p:nvSpPr>
        <p:spPr>
          <a:xfrm>
            <a:off x="4885977" y="4489668"/>
            <a:ext cx="136677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50DCC62-F9DA-B5CA-AA73-E14DE4906AEC}"/>
              </a:ext>
            </a:extLst>
          </p:cNvPr>
          <p:cNvSpPr/>
          <p:nvPr/>
        </p:nvSpPr>
        <p:spPr>
          <a:xfrm>
            <a:off x="3335383" y="5018411"/>
            <a:ext cx="705394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6381D63-5739-DD7F-DD79-BE31008DBBFC}"/>
              </a:ext>
            </a:extLst>
          </p:cNvPr>
          <p:cNvSpPr/>
          <p:nvPr/>
        </p:nvSpPr>
        <p:spPr>
          <a:xfrm>
            <a:off x="5569365" y="5038844"/>
            <a:ext cx="136677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9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algn="just"/>
            <a:r>
              <a:rPr lang="ja-JP" altLang="ja-JP" b="1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生活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具体的な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活動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体験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を通して，身近な生活に関わる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見方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考え方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を生かし，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自立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し生活を豊かにしていくための資質・能力を次のとおり育成することを目指 す。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⑴　活動や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体験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の過程において，自分自身，身近な人々，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社会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及び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自然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の特徴やよさ，それらの関わり等に気付くとともに，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生活上必要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な習慣や技能を身に付けるようにする。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F1E4B02-F851-FE8A-3ED4-E9F743D55D15}"/>
              </a:ext>
            </a:extLst>
          </p:cNvPr>
          <p:cNvSpPr/>
          <p:nvPr/>
        </p:nvSpPr>
        <p:spPr>
          <a:xfrm>
            <a:off x="2420983" y="2567710"/>
            <a:ext cx="169817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02F76B1-384A-C5F9-F0F4-B81912453C8C}"/>
              </a:ext>
            </a:extLst>
          </p:cNvPr>
          <p:cNvSpPr/>
          <p:nvPr/>
        </p:nvSpPr>
        <p:spPr>
          <a:xfrm>
            <a:off x="8752114" y="2567710"/>
            <a:ext cx="202909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5554E1-C0F7-944E-3F4B-1E3FB7752632}"/>
              </a:ext>
            </a:extLst>
          </p:cNvPr>
          <p:cNvSpPr/>
          <p:nvPr/>
        </p:nvSpPr>
        <p:spPr>
          <a:xfrm>
            <a:off x="1687471" y="2973594"/>
            <a:ext cx="733512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555227D-5EF8-06ED-9108-70DF2D77F120}"/>
              </a:ext>
            </a:extLst>
          </p:cNvPr>
          <p:cNvSpPr/>
          <p:nvPr/>
        </p:nvSpPr>
        <p:spPr>
          <a:xfrm>
            <a:off x="2420983" y="3900251"/>
            <a:ext cx="66185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84054A-06A9-F9BA-11FE-787176EC5B8F}"/>
              </a:ext>
            </a:extLst>
          </p:cNvPr>
          <p:cNvSpPr/>
          <p:nvPr/>
        </p:nvSpPr>
        <p:spPr>
          <a:xfrm>
            <a:off x="9361714" y="3913389"/>
            <a:ext cx="202909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4AD188-49BA-E776-432D-9C720BBA9EAF}"/>
              </a:ext>
            </a:extLst>
          </p:cNvPr>
          <p:cNvSpPr/>
          <p:nvPr/>
        </p:nvSpPr>
        <p:spPr>
          <a:xfrm>
            <a:off x="8752114" y="4299168"/>
            <a:ext cx="165699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3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⑵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身近な人々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，社会及び自然を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自分との関わり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で捉え，自分自身や自分の生活について考え，表現することができるようにする。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⑶　身近な人々，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社会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及び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自然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に自ら働きかけ，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意欲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自信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をもって学んだり生活を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豊か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にしたりしようとする態度を養う。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1D39A7-BCC9-ADD6-A78C-C3CCA5515183}"/>
              </a:ext>
            </a:extLst>
          </p:cNvPr>
          <p:cNvSpPr/>
          <p:nvPr/>
        </p:nvSpPr>
        <p:spPr>
          <a:xfrm>
            <a:off x="1402080" y="2724824"/>
            <a:ext cx="1680754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FEC790-DA57-0766-68A6-2ED0D5096BE2}"/>
              </a:ext>
            </a:extLst>
          </p:cNvPr>
          <p:cNvSpPr/>
          <p:nvPr/>
        </p:nvSpPr>
        <p:spPr>
          <a:xfrm>
            <a:off x="5773783" y="2724824"/>
            <a:ext cx="2334834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AC8724-E1AA-39C3-6F04-F5EB9614CFBD}"/>
              </a:ext>
            </a:extLst>
          </p:cNvPr>
          <p:cNvSpPr/>
          <p:nvPr/>
        </p:nvSpPr>
        <p:spPr>
          <a:xfrm>
            <a:off x="3422468" y="3639346"/>
            <a:ext cx="202038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22463A7-87BB-6310-EF9B-FEABA078F900}"/>
              </a:ext>
            </a:extLst>
          </p:cNvPr>
          <p:cNvSpPr/>
          <p:nvPr/>
        </p:nvSpPr>
        <p:spPr>
          <a:xfrm>
            <a:off x="8108616" y="3639346"/>
            <a:ext cx="1644983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61C4FFE-893F-BB15-3FD6-08EC9E4B6986}"/>
              </a:ext>
            </a:extLst>
          </p:cNvPr>
          <p:cNvSpPr/>
          <p:nvPr/>
        </p:nvSpPr>
        <p:spPr>
          <a:xfrm>
            <a:off x="2795452" y="4025125"/>
            <a:ext cx="627016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8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カラフルな葉のパターン">
            <a:extLst>
              <a:ext uri="{FF2B5EF4-FFF2-40B4-BE49-F238E27FC236}">
                <a16:creationId xmlns:a16="http://schemas.microsoft.com/office/drawing/2014/main" id="{DFB129E2-2F22-4588-30BB-A5B80173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52" b="1389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883576-AF73-ED84-1D35-7C6D6FFA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832" y="1083771"/>
            <a:ext cx="8850892" cy="934184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7200" dirty="0">
                <a:solidFill>
                  <a:srgbClr val="FFFFFF"/>
                </a:solidFill>
              </a:rPr>
              <a:t>小学校全科教科の目標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A832B1-D777-F61C-E4EE-1E8FBDB7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28" y="1316741"/>
            <a:ext cx="10862203" cy="5010900"/>
          </a:xfrm>
        </p:spPr>
        <p:txBody>
          <a:bodyPr anchor="ctr">
            <a:noAutofit/>
          </a:bodyPr>
          <a:lstStyle/>
          <a:p>
            <a:pPr algn="just"/>
            <a:r>
              <a:rPr lang="ja-JP" altLang="ja-JP" b="1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音楽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表現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及び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鑑賞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の活動を通して，音楽的な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見方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考え方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を働かせ，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生活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社会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の中の音や音楽と豊かに関わる資質・能力を次のとおり育成することを目指す。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⑴　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曲想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と音楽の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構造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などとの関わりについて理解するとともに，表したい</a:t>
            </a:r>
            <a:r>
              <a:rPr lang="ja-JP" altLang="ja-JP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音楽表現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をするために必要な技能を身に付けるようにする。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9535" indent="-89535" algn="just"/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2481BB7-4414-47C2-B929-3AF9364CD374}"/>
              </a:ext>
            </a:extLst>
          </p:cNvPr>
          <p:cNvSpPr/>
          <p:nvPr/>
        </p:nvSpPr>
        <p:spPr>
          <a:xfrm>
            <a:off x="683993" y="2773055"/>
            <a:ext cx="752921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4A6029F-9719-D743-585E-7A789EB2BAD3}"/>
              </a:ext>
            </a:extLst>
          </p:cNvPr>
          <p:cNvSpPr/>
          <p:nvPr/>
        </p:nvSpPr>
        <p:spPr>
          <a:xfrm>
            <a:off x="2094022" y="2772863"/>
            <a:ext cx="66659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00A889-5377-1786-FD6E-17FA1175DB40}"/>
              </a:ext>
            </a:extLst>
          </p:cNvPr>
          <p:cNvSpPr/>
          <p:nvPr/>
        </p:nvSpPr>
        <p:spPr>
          <a:xfrm>
            <a:off x="6723017" y="2776400"/>
            <a:ext cx="2020388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9306AA-25E0-27C0-E7AA-595CCB1B7D82}"/>
              </a:ext>
            </a:extLst>
          </p:cNvPr>
          <p:cNvSpPr/>
          <p:nvPr/>
        </p:nvSpPr>
        <p:spPr>
          <a:xfrm>
            <a:off x="10392116" y="2780444"/>
            <a:ext cx="666596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9A42CD2-8F2B-8EAD-A6C5-3EAE0993FA58}"/>
              </a:ext>
            </a:extLst>
          </p:cNvPr>
          <p:cNvSpPr/>
          <p:nvPr/>
        </p:nvSpPr>
        <p:spPr>
          <a:xfrm>
            <a:off x="787737" y="3180519"/>
            <a:ext cx="649177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A1584E9-CE09-1019-71E1-DD25AEF591FB}"/>
              </a:ext>
            </a:extLst>
          </p:cNvPr>
          <p:cNvSpPr/>
          <p:nvPr/>
        </p:nvSpPr>
        <p:spPr>
          <a:xfrm>
            <a:off x="1436914" y="4088645"/>
            <a:ext cx="666595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68306EE-53E7-2496-E6F6-36DF09CBD952}"/>
              </a:ext>
            </a:extLst>
          </p:cNvPr>
          <p:cNvSpPr/>
          <p:nvPr/>
        </p:nvSpPr>
        <p:spPr>
          <a:xfrm>
            <a:off x="3396343" y="4088645"/>
            <a:ext cx="731520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AB418B7-A186-E5B0-7841-0AE4DE93D776}"/>
              </a:ext>
            </a:extLst>
          </p:cNvPr>
          <p:cNvSpPr/>
          <p:nvPr/>
        </p:nvSpPr>
        <p:spPr>
          <a:xfrm>
            <a:off x="1515291" y="4510066"/>
            <a:ext cx="1245326" cy="376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6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2362</Words>
  <Application>Microsoft Office PowerPoint</Application>
  <PresentationFormat>ワイド画面</PresentationFormat>
  <Paragraphs>87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0" baseType="lpstr">
      <vt:lpstr>UD デジタル 教科書体 N-B</vt:lpstr>
      <vt:lpstr>Meiryo</vt:lpstr>
      <vt:lpstr>游明朝</vt:lpstr>
      <vt:lpstr>Arial</vt:lpstr>
      <vt:lpstr>Univers</vt:lpstr>
      <vt:lpstr>GradientVTI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  <vt:lpstr>小学校全科教科の目標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小学校全科教科の目標</dc:title>
  <dc:creator>3715 yukky</dc:creator>
  <cp:lastModifiedBy>3715 yukky</cp:lastModifiedBy>
  <cp:revision>1</cp:revision>
  <dcterms:created xsi:type="dcterms:W3CDTF">2023-04-14T20:40:36Z</dcterms:created>
  <dcterms:modified xsi:type="dcterms:W3CDTF">2023-04-15T15:43:12Z</dcterms:modified>
</cp:coreProperties>
</file>