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9" r:id="rId3"/>
    <p:sldId id="290" r:id="rId4"/>
    <p:sldId id="291" r:id="rId5"/>
    <p:sldId id="298" r:id="rId6"/>
    <p:sldId id="299" r:id="rId7"/>
    <p:sldId id="293" r:id="rId8"/>
    <p:sldId id="295" r:id="rId9"/>
    <p:sldId id="296" r:id="rId10"/>
    <p:sldId id="297" r:id="rId11"/>
    <p:sldId id="264" r:id="rId12"/>
    <p:sldId id="301" r:id="rId13"/>
    <p:sldId id="300" r:id="rId14"/>
    <p:sldId id="263" r:id="rId15"/>
    <p:sldId id="302" r:id="rId16"/>
    <p:sldId id="303" r:id="rId17"/>
    <p:sldId id="304" r:id="rId18"/>
    <p:sldId id="305" r:id="rId19"/>
    <p:sldId id="306" r:id="rId20"/>
    <p:sldId id="307" r:id="rId21"/>
    <p:sldId id="308" r:id="rId22"/>
    <p:sldId id="309" r:id="rId23"/>
    <p:sldId id="310" r:id="rId24"/>
    <p:sldId id="311" r:id="rId25"/>
    <p:sldId id="312" r:id="rId26"/>
  </p:sldIdLst>
  <p:sldSz cx="21674138"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E59BC7-DAA2-4562-9E78-272195CEFF9D}" v="197" dt="2023-06-25T07:49:45.7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7" d="100"/>
          <a:sy n="37" d="100"/>
        </p:scale>
        <p:origin x="9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3715" userId="13d3e2f1547d4613" providerId="LiveId" clId="{9BE59BC7-DAA2-4562-9E78-272195CEFF9D}"/>
    <pc:docChg chg="undo custSel addSld delSld modSld modMainMaster">
      <pc:chgData name="3715" userId="13d3e2f1547d4613" providerId="LiveId" clId="{9BE59BC7-DAA2-4562-9E78-272195CEFF9D}" dt="2023-06-27T06:21:49.119" v="772" actId="2696"/>
      <pc:docMkLst>
        <pc:docMk/>
      </pc:docMkLst>
      <pc:sldChg chg="modSp mod modAnim">
        <pc:chgData name="3715" userId="13d3e2f1547d4613" providerId="LiveId" clId="{9BE59BC7-DAA2-4562-9E78-272195CEFF9D}" dt="2023-06-25T07:01:18.609" v="261"/>
        <pc:sldMkLst>
          <pc:docMk/>
          <pc:sldMk cId="1257880417" sldId="256"/>
        </pc:sldMkLst>
        <pc:spChg chg="mod">
          <ac:chgData name="3715" userId="13d3e2f1547d4613" providerId="LiveId" clId="{9BE59BC7-DAA2-4562-9E78-272195CEFF9D}" dt="2023-06-25T04:17:46.228" v="50"/>
          <ac:spMkLst>
            <pc:docMk/>
            <pc:sldMk cId="1257880417" sldId="256"/>
            <ac:spMk id="2" creationId="{8E4BA3C0-A444-CAD7-9B62-326A476C8419}"/>
          </ac:spMkLst>
        </pc:spChg>
        <pc:spChg chg="mod">
          <ac:chgData name="3715" userId="13d3e2f1547d4613" providerId="LiveId" clId="{9BE59BC7-DAA2-4562-9E78-272195CEFF9D}" dt="2023-06-25T04:24:54.519" v="116" actId="20577"/>
          <ac:spMkLst>
            <pc:docMk/>
            <pc:sldMk cId="1257880417" sldId="256"/>
            <ac:spMk id="3" creationId="{3EB80A4A-505A-C7F7-99AD-B1E2FCC686CF}"/>
          </ac:spMkLst>
        </pc:spChg>
        <pc:spChg chg="mod">
          <ac:chgData name="3715" userId="13d3e2f1547d4613" providerId="LiveId" clId="{9BE59BC7-DAA2-4562-9E78-272195CEFF9D}" dt="2023-06-25T04:24:00.512" v="106" actId="14100"/>
          <ac:spMkLst>
            <pc:docMk/>
            <pc:sldMk cId="1257880417" sldId="256"/>
            <ac:spMk id="4" creationId="{42AA99FF-FF1E-F510-1924-844D1136B311}"/>
          </ac:spMkLst>
        </pc:spChg>
        <pc:spChg chg="mod">
          <ac:chgData name="3715" userId="13d3e2f1547d4613" providerId="LiveId" clId="{9BE59BC7-DAA2-4562-9E78-272195CEFF9D}" dt="2023-06-25T04:24:08.487" v="108" actId="14100"/>
          <ac:spMkLst>
            <pc:docMk/>
            <pc:sldMk cId="1257880417" sldId="256"/>
            <ac:spMk id="6" creationId="{775150A0-D45D-3D06-4927-8F24C9FD6F6F}"/>
          </ac:spMkLst>
        </pc:spChg>
        <pc:spChg chg="mod">
          <ac:chgData name="3715" userId="13d3e2f1547d4613" providerId="LiveId" clId="{9BE59BC7-DAA2-4562-9E78-272195CEFF9D}" dt="2023-06-25T04:25:00.887" v="118" actId="14100"/>
          <ac:spMkLst>
            <pc:docMk/>
            <pc:sldMk cId="1257880417" sldId="256"/>
            <ac:spMk id="7" creationId="{ED0D4B0B-8255-82EA-63CD-D5244D4ECC58}"/>
          </ac:spMkLst>
        </pc:spChg>
        <pc:spChg chg="mod">
          <ac:chgData name="3715" userId="13d3e2f1547d4613" providerId="LiveId" clId="{9BE59BC7-DAA2-4562-9E78-272195CEFF9D}" dt="2023-06-25T04:25:05.904" v="119" actId="14100"/>
          <ac:spMkLst>
            <pc:docMk/>
            <pc:sldMk cId="1257880417" sldId="256"/>
            <ac:spMk id="8" creationId="{7BB9F133-75ED-FE44-52D4-62712B57373D}"/>
          </ac:spMkLst>
        </pc:spChg>
        <pc:spChg chg="mod">
          <ac:chgData name="3715" userId="13d3e2f1547d4613" providerId="LiveId" clId="{9BE59BC7-DAA2-4562-9E78-272195CEFF9D}" dt="2023-06-25T04:24:45.231" v="115" actId="14100"/>
          <ac:spMkLst>
            <pc:docMk/>
            <pc:sldMk cId="1257880417" sldId="256"/>
            <ac:spMk id="9" creationId="{B97F794D-D8BA-D776-DB05-E1DBEEB975C8}"/>
          </ac:spMkLst>
        </pc:spChg>
      </pc:sldChg>
      <pc:sldChg chg="modSp del">
        <pc:chgData name="3715" userId="13d3e2f1547d4613" providerId="LiveId" clId="{9BE59BC7-DAA2-4562-9E78-272195CEFF9D}" dt="2023-06-27T06:21:49.119" v="772" actId="2696"/>
        <pc:sldMkLst>
          <pc:docMk/>
          <pc:sldMk cId="1791264041" sldId="257"/>
        </pc:sldMkLst>
        <pc:spChg chg="mod">
          <ac:chgData name="3715" userId="13d3e2f1547d4613" providerId="LiveId" clId="{9BE59BC7-DAA2-4562-9E78-272195CEFF9D}" dt="2023-06-25T04:17:46.228" v="50"/>
          <ac:spMkLst>
            <pc:docMk/>
            <pc:sldMk cId="1791264041" sldId="257"/>
            <ac:spMk id="2" creationId="{59DA545A-D496-0D97-C6D7-913C29D02F57}"/>
          </ac:spMkLst>
        </pc:spChg>
        <pc:spChg chg="mod">
          <ac:chgData name="3715" userId="13d3e2f1547d4613" providerId="LiveId" clId="{9BE59BC7-DAA2-4562-9E78-272195CEFF9D}" dt="2023-06-25T04:17:46.228" v="50"/>
          <ac:spMkLst>
            <pc:docMk/>
            <pc:sldMk cId="1791264041" sldId="257"/>
            <ac:spMk id="3" creationId="{BC144EC6-D0D1-1426-FB7B-1FC3139EC005}"/>
          </ac:spMkLst>
        </pc:spChg>
      </pc:sldChg>
      <pc:sldChg chg="modSp del">
        <pc:chgData name="3715" userId="13d3e2f1547d4613" providerId="LiveId" clId="{9BE59BC7-DAA2-4562-9E78-272195CEFF9D}" dt="2023-06-27T06:21:49.119" v="772" actId="2696"/>
        <pc:sldMkLst>
          <pc:docMk/>
          <pc:sldMk cId="3790891684" sldId="258"/>
        </pc:sldMkLst>
        <pc:spChg chg="mod">
          <ac:chgData name="3715" userId="13d3e2f1547d4613" providerId="LiveId" clId="{9BE59BC7-DAA2-4562-9E78-272195CEFF9D}" dt="2023-06-25T04:17:46.228" v="50"/>
          <ac:spMkLst>
            <pc:docMk/>
            <pc:sldMk cId="3790891684" sldId="258"/>
            <ac:spMk id="2" creationId="{747B86CC-39D9-CC93-8A77-19F2CD307B15}"/>
          </ac:spMkLst>
        </pc:spChg>
        <pc:spChg chg="mod">
          <ac:chgData name="3715" userId="13d3e2f1547d4613" providerId="LiveId" clId="{9BE59BC7-DAA2-4562-9E78-272195CEFF9D}" dt="2023-06-25T04:17:46.228" v="50"/>
          <ac:spMkLst>
            <pc:docMk/>
            <pc:sldMk cId="3790891684" sldId="258"/>
            <ac:spMk id="3" creationId="{A994F6B0-18F2-15F5-749A-B0FA955A7F81}"/>
          </ac:spMkLst>
        </pc:spChg>
      </pc:sldChg>
      <pc:sldChg chg="modSp del">
        <pc:chgData name="3715" userId="13d3e2f1547d4613" providerId="LiveId" clId="{9BE59BC7-DAA2-4562-9E78-272195CEFF9D}" dt="2023-06-27T06:21:49.119" v="772" actId="2696"/>
        <pc:sldMkLst>
          <pc:docMk/>
          <pc:sldMk cId="1597798375" sldId="259"/>
        </pc:sldMkLst>
        <pc:spChg chg="mod">
          <ac:chgData name="3715" userId="13d3e2f1547d4613" providerId="LiveId" clId="{9BE59BC7-DAA2-4562-9E78-272195CEFF9D}" dt="2023-06-25T04:17:46.228" v="50"/>
          <ac:spMkLst>
            <pc:docMk/>
            <pc:sldMk cId="1597798375" sldId="259"/>
            <ac:spMk id="2" creationId="{561A4C96-E565-2689-4D3E-37ABA0343173}"/>
          </ac:spMkLst>
        </pc:spChg>
        <pc:spChg chg="mod">
          <ac:chgData name="3715" userId="13d3e2f1547d4613" providerId="LiveId" clId="{9BE59BC7-DAA2-4562-9E78-272195CEFF9D}" dt="2023-06-25T04:17:46.228" v="50"/>
          <ac:spMkLst>
            <pc:docMk/>
            <pc:sldMk cId="1597798375" sldId="259"/>
            <ac:spMk id="3" creationId="{3A0A0276-24E5-443F-87A0-4CA1E07C0BD2}"/>
          </ac:spMkLst>
        </pc:spChg>
      </pc:sldChg>
      <pc:sldChg chg="modSp del">
        <pc:chgData name="3715" userId="13d3e2f1547d4613" providerId="LiveId" clId="{9BE59BC7-DAA2-4562-9E78-272195CEFF9D}" dt="2023-06-27T06:21:49.119" v="772" actId="2696"/>
        <pc:sldMkLst>
          <pc:docMk/>
          <pc:sldMk cId="2622193421" sldId="260"/>
        </pc:sldMkLst>
        <pc:spChg chg="mod">
          <ac:chgData name="3715" userId="13d3e2f1547d4613" providerId="LiveId" clId="{9BE59BC7-DAA2-4562-9E78-272195CEFF9D}" dt="2023-06-25T04:17:46.228" v="50"/>
          <ac:spMkLst>
            <pc:docMk/>
            <pc:sldMk cId="2622193421" sldId="260"/>
            <ac:spMk id="2" creationId="{68B5A82C-D041-67C3-109F-A494F9AD2FFC}"/>
          </ac:spMkLst>
        </pc:spChg>
        <pc:spChg chg="mod">
          <ac:chgData name="3715" userId="13d3e2f1547d4613" providerId="LiveId" clId="{9BE59BC7-DAA2-4562-9E78-272195CEFF9D}" dt="2023-06-25T04:17:46.228" v="50"/>
          <ac:spMkLst>
            <pc:docMk/>
            <pc:sldMk cId="2622193421" sldId="260"/>
            <ac:spMk id="3" creationId="{42CC8D1B-4E74-99F1-88F2-8808E2A407CB}"/>
          </ac:spMkLst>
        </pc:spChg>
      </pc:sldChg>
      <pc:sldChg chg="modSp del">
        <pc:chgData name="3715" userId="13d3e2f1547d4613" providerId="LiveId" clId="{9BE59BC7-DAA2-4562-9E78-272195CEFF9D}" dt="2023-06-27T06:21:49.119" v="772" actId="2696"/>
        <pc:sldMkLst>
          <pc:docMk/>
          <pc:sldMk cId="3805216383" sldId="261"/>
        </pc:sldMkLst>
        <pc:spChg chg="mod">
          <ac:chgData name="3715" userId="13d3e2f1547d4613" providerId="LiveId" clId="{9BE59BC7-DAA2-4562-9E78-272195CEFF9D}" dt="2023-06-25T04:17:46.228" v="50"/>
          <ac:spMkLst>
            <pc:docMk/>
            <pc:sldMk cId="3805216383" sldId="261"/>
            <ac:spMk id="2" creationId="{C17D14CA-03A7-5784-0F85-F7DAC2F60D7D}"/>
          </ac:spMkLst>
        </pc:spChg>
        <pc:spChg chg="mod">
          <ac:chgData name="3715" userId="13d3e2f1547d4613" providerId="LiveId" clId="{9BE59BC7-DAA2-4562-9E78-272195CEFF9D}" dt="2023-06-25T04:17:46.228" v="50"/>
          <ac:spMkLst>
            <pc:docMk/>
            <pc:sldMk cId="3805216383" sldId="261"/>
            <ac:spMk id="3" creationId="{57160E90-50C1-0379-7D5C-F064468B9F6D}"/>
          </ac:spMkLst>
        </pc:spChg>
      </pc:sldChg>
      <pc:sldChg chg="modSp del">
        <pc:chgData name="3715" userId="13d3e2f1547d4613" providerId="LiveId" clId="{9BE59BC7-DAA2-4562-9E78-272195CEFF9D}" dt="2023-06-27T06:21:49.119" v="772" actId="2696"/>
        <pc:sldMkLst>
          <pc:docMk/>
          <pc:sldMk cId="3885808076" sldId="262"/>
        </pc:sldMkLst>
        <pc:spChg chg="mod">
          <ac:chgData name="3715" userId="13d3e2f1547d4613" providerId="LiveId" clId="{9BE59BC7-DAA2-4562-9E78-272195CEFF9D}" dt="2023-06-25T04:17:46.228" v="50"/>
          <ac:spMkLst>
            <pc:docMk/>
            <pc:sldMk cId="3885808076" sldId="262"/>
            <ac:spMk id="2" creationId="{A5255D04-6030-2F55-B1CC-60A4D4367C9E}"/>
          </ac:spMkLst>
        </pc:spChg>
        <pc:spChg chg="mod">
          <ac:chgData name="3715" userId="13d3e2f1547d4613" providerId="LiveId" clId="{9BE59BC7-DAA2-4562-9E78-272195CEFF9D}" dt="2023-06-25T04:17:46.228" v="50"/>
          <ac:spMkLst>
            <pc:docMk/>
            <pc:sldMk cId="3885808076" sldId="262"/>
            <ac:spMk id="4" creationId="{8577AFB0-A6DE-BC94-2D37-F5A8727A0D7C}"/>
          </ac:spMkLst>
        </pc:spChg>
      </pc:sldChg>
      <pc:sldChg chg="modSp">
        <pc:chgData name="3715" userId="13d3e2f1547d4613" providerId="LiveId" clId="{9BE59BC7-DAA2-4562-9E78-272195CEFF9D}" dt="2023-06-25T04:17:46.228" v="50"/>
        <pc:sldMkLst>
          <pc:docMk/>
          <pc:sldMk cId="3355603931" sldId="263"/>
        </pc:sldMkLst>
        <pc:spChg chg="mod">
          <ac:chgData name="3715" userId="13d3e2f1547d4613" providerId="LiveId" clId="{9BE59BC7-DAA2-4562-9E78-272195CEFF9D}" dt="2023-06-25T04:17:46.228" v="50"/>
          <ac:spMkLst>
            <pc:docMk/>
            <pc:sldMk cId="3355603931" sldId="263"/>
            <ac:spMk id="2" creationId="{B906FC06-E572-E1DC-1C08-DB3C4CE2634B}"/>
          </ac:spMkLst>
        </pc:spChg>
        <pc:spChg chg="mod">
          <ac:chgData name="3715" userId="13d3e2f1547d4613" providerId="LiveId" clId="{9BE59BC7-DAA2-4562-9E78-272195CEFF9D}" dt="2023-06-25T04:17:46.228" v="50"/>
          <ac:spMkLst>
            <pc:docMk/>
            <pc:sldMk cId="3355603931" sldId="263"/>
            <ac:spMk id="4" creationId="{1E9557D0-77BD-96A0-FBC7-F1D2B81F6528}"/>
          </ac:spMkLst>
        </pc:spChg>
      </pc:sldChg>
      <pc:sldChg chg="addSp delSp modSp mod modAnim">
        <pc:chgData name="3715" userId="13d3e2f1547d4613" providerId="LiveId" clId="{9BE59BC7-DAA2-4562-9E78-272195CEFF9D}" dt="2023-06-25T07:47:09.033" v="560" actId="14100"/>
        <pc:sldMkLst>
          <pc:docMk/>
          <pc:sldMk cId="3438062805" sldId="264"/>
        </pc:sldMkLst>
        <pc:spChg chg="mod">
          <ac:chgData name="3715" userId="13d3e2f1547d4613" providerId="LiveId" clId="{9BE59BC7-DAA2-4562-9E78-272195CEFF9D}" dt="2023-06-25T07:43:17.377" v="487" actId="27636"/>
          <ac:spMkLst>
            <pc:docMk/>
            <pc:sldMk cId="3438062805" sldId="264"/>
            <ac:spMk id="2" creationId="{D8C8F5DB-2B8F-0153-5320-BBD85A1ECAA0}"/>
          </ac:spMkLst>
        </pc:spChg>
        <pc:spChg chg="add mod">
          <ac:chgData name="3715" userId="13d3e2f1547d4613" providerId="LiveId" clId="{9BE59BC7-DAA2-4562-9E78-272195CEFF9D}" dt="2023-06-25T07:45:05.570" v="534" actId="6549"/>
          <ac:spMkLst>
            <pc:docMk/>
            <pc:sldMk cId="3438062805" sldId="264"/>
            <ac:spMk id="3" creationId="{B3DFB72D-9039-A06B-4F66-7AD07009DCDE}"/>
          </ac:spMkLst>
        </pc:spChg>
        <pc:spChg chg="mod">
          <ac:chgData name="3715" userId="13d3e2f1547d4613" providerId="LiveId" clId="{9BE59BC7-DAA2-4562-9E78-272195CEFF9D}" dt="2023-06-25T07:46:01.466" v="543" actId="207"/>
          <ac:spMkLst>
            <pc:docMk/>
            <pc:sldMk cId="3438062805" sldId="264"/>
            <ac:spMk id="4" creationId="{48EBBCF8-2A35-DCB4-9B2F-0CB4BBCA65E4}"/>
          </ac:spMkLst>
        </pc:spChg>
        <pc:spChg chg="add del mod">
          <ac:chgData name="3715" userId="13d3e2f1547d4613" providerId="LiveId" clId="{9BE59BC7-DAA2-4562-9E78-272195CEFF9D}" dt="2023-06-25T07:46:12.148" v="547"/>
          <ac:spMkLst>
            <pc:docMk/>
            <pc:sldMk cId="3438062805" sldId="264"/>
            <ac:spMk id="5" creationId="{EEE9DC82-4C33-E296-F63C-23BC888A1B40}"/>
          </ac:spMkLst>
        </pc:spChg>
        <pc:spChg chg="add mod">
          <ac:chgData name="3715" userId="13d3e2f1547d4613" providerId="LiveId" clId="{9BE59BC7-DAA2-4562-9E78-272195CEFF9D}" dt="2023-06-25T07:46:34.184" v="551" actId="14100"/>
          <ac:spMkLst>
            <pc:docMk/>
            <pc:sldMk cId="3438062805" sldId="264"/>
            <ac:spMk id="6" creationId="{FAB51B18-DDC1-1139-00F7-4DECE6AA7F78}"/>
          </ac:spMkLst>
        </pc:spChg>
        <pc:spChg chg="add mod">
          <ac:chgData name="3715" userId="13d3e2f1547d4613" providerId="LiveId" clId="{9BE59BC7-DAA2-4562-9E78-272195CEFF9D}" dt="2023-06-25T07:46:46.321" v="554" actId="14100"/>
          <ac:spMkLst>
            <pc:docMk/>
            <pc:sldMk cId="3438062805" sldId="264"/>
            <ac:spMk id="7" creationId="{7E88DF6E-69D7-86F2-DF58-B4E719C6AA5C}"/>
          </ac:spMkLst>
        </pc:spChg>
        <pc:spChg chg="add mod">
          <ac:chgData name="3715" userId="13d3e2f1547d4613" providerId="LiveId" clId="{9BE59BC7-DAA2-4562-9E78-272195CEFF9D}" dt="2023-06-25T07:46:57.689" v="557" actId="14100"/>
          <ac:spMkLst>
            <pc:docMk/>
            <pc:sldMk cId="3438062805" sldId="264"/>
            <ac:spMk id="8" creationId="{7C41E40D-7DC9-F2F5-DDC1-F20BFD227369}"/>
          </ac:spMkLst>
        </pc:spChg>
        <pc:spChg chg="add mod">
          <ac:chgData name="3715" userId="13d3e2f1547d4613" providerId="LiveId" clId="{9BE59BC7-DAA2-4562-9E78-272195CEFF9D}" dt="2023-06-25T07:47:09.033" v="560" actId="14100"/>
          <ac:spMkLst>
            <pc:docMk/>
            <pc:sldMk cId="3438062805" sldId="264"/>
            <ac:spMk id="9" creationId="{12E69D68-BF54-31C3-6D81-01672FEA7302}"/>
          </ac:spMkLst>
        </pc:spChg>
      </pc:sldChg>
      <pc:sldChg chg="modSp del">
        <pc:chgData name="3715" userId="13d3e2f1547d4613" providerId="LiveId" clId="{9BE59BC7-DAA2-4562-9E78-272195CEFF9D}" dt="2023-06-27T06:21:49.119" v="772" actId="2696"/>
        <pc:sldMkLst>
          <pc:docMk/>
          <pc:sldMk cId="4246117608" sldId="265"/>
        </pc:sldMkLst>
        <pc:spChg chg="mod">
          <ac:chgData name="3715" userId="13d3e2f1547d4613" providerId="LiveId" clId="{9BE59BC7-DAA2-4562-9E78-272195CEFF9D}" dt="2023-06-25T04:17:46.228" v="50"/>
          <ac:spMkLst>
            <pc:docMk/>
            <pc:sldMk cId="4246117608" sldId="265"/>
            <ac:spMk id="2" creationId="{D8C8F5DB-2B8F-0153-5320-BBD85A1ECAA0}"/>
          </ac:spMkLst>
        </pc:spChg>
        <pc:spChg chg="mod">
          <ac:chgData name="3715" userId="13d3e2f1547d4613" providerId="LiveId" clId="{9BE59BC7-DAA2-4562-9E78-272195CEFF9D}" dt="2023-06-25T04:17:46.228" v="50"/>
          <ac:spMkLst>
            <pc:docMk/>
            <pc:sldMk cId="4246117608" sldId="265"/>
            <ac:spMk id="3" creationId="{A976A5B3-2F19-7F0F-5921-3EBFAFAB902C}"/>
          </ac:spMkLst>
        </pc:spChg>
      </pc:sldChg>
      <pc:sldChg chg="modSp del">
        <pc:chgData name="3715" userId="13d3e2f1547d4613" providerId="LiveId" clId="{9BE59BC7-DAA2-4562-9E78-272195CEFF9D}" dt="2023-06-27T06:21:49.119" v="772" actId="2696"/>
        <pc:sldMkLst>
          <pc:docMk/>
          <pc:sldMk cId="2758404911" sldId="266"/>
        </pc:sldMkLst>
        <pc:spChg chg="mod">
          <ac:chgData name="3715" userId="13d3e2f1547d4613" providerId="LiveId" clId="{9BE59BC7-DAA2-4562-9E78-272195CEFF9D}" dt="2023-06-25T04:17:46.228" v="50"/>
          <ac:spMkLst>
            <pc:docMk/>
            <pc:sldMk cId="2758404911" sldId="266"/>
            <ac:spMk id="2" creationId="{B906FC06-E572-E1DC-1C08-DB3C4CE2634B}"/>
          </ac:spMkLst>
        </pc:spChg>
        <pc:spChg chg="mod">
          <ac:chgData name="3715" userId="13d3e2f1547d4613" providerId="LiveId" clId="{9BE59BC7-DAA2-4562-9E78-272195CEFF9D}" dt="2023-06-25T04:17:46.228" v="50"/>
          <ac:spMkLst>
            <pc:docMk/>
            <pc:sldMk cId="2758404911" sldId="266"/>
            <ac:spMk id="3" creationId="{79DB4897-076A-1363-3DD0-655FD4374F72}"/>
          </ac:spMkLst>
        </pc:spChg>
      </pc:sldChg>
      <pc:sldChg chg="modSp del">
        <pc:chgData name="3715" userId="13d3e2f1547d4613" providerId="LiveId" clId="{9BE59BC7-DAA2-4562-9E78-272195CEFF9D}" dt="2023-06-27T06:21:49.119" v="772" actId="2696"/>
        <pc:sldMkLst>
          <pc:docMk/>
          <pc:sldMk cId="3910067200" sldId="267"/>
        </pc:sldMkLst>
        <pc:spChg chg="mod">
          <ac:chgData name="3715" userId="13d3e2f1547d4613" providerId="LiveId" clId="{9BE59BC7-DAA2-4562-9E78-272195CEFF9D}" dt="2023-06-25T04:17:46.228" v="50"/>
          <ac:spMkLst>
            <pc:docMk/>
            <pc:sldMk cId="3910067200" sldId="267"/>
            <ac:spMk id="2" creationId="{A5255D04-6030-2F55-B1CC-60A4D4367C9E}"/>
          </ac:spMkLst>
        </pc:spChg>
        <pc:spChg chg="mod">
          <ac:chgData name="3715" userId="13d3e2f1547d4613" providerId="LiveId" clId="{9BE59BC7-DAA2-4562-9E78-272195CEFF9D}" dt="2023-06-25T04:17:46.228" v="50"/>
          <ac:spMkLst>
            <pc:docMk/>
            <pc:sldMk cId="3910067200" sldId="267"/>
            <ac:spMk id="3" creationId="{7B3759E9-BDEE-E530-DCAE-6AEFB7F9A5CE}"/>
          </ac:spMkLst>
        </pc:spChg>
      </pc:sldChg>
      <pc:sldChg chg="modSp del">
        <pc:chgData name="3715" userId="13d3e2f1547d4613" providerId="LiveId" clId="{9BE59BC7-DAA2-4562-9E78-272195CEFF9D}" dt="2023-06-27T06:21:49.119" v="772" actId="2696"/>
        <pc:sldMkLst>
          <pc:docMk/>
          <pc:sldMk cId="1132314148" sldId="268"/>
        </pc:sldMkLst>
        <pc:spChg chg="mod">
          <ac:chgData name="3715" userId="13d3e2f1547d4613" providerId="LiveId" clId="{9BE59BC7-DAA2-4562-9E78-272195CEFF9D}" dt="2023-06-25T04:17:46.228" v="50"/>
          <ac:spMkLst>
            <pc:docMk/>
            <pc:sldMk cId="1132314148" sldId="268"/>
            <ac:spMk id="2" creationId="{C17D14CA-03A7-5784-0F85-F7DAC2F60D7D}"/>
          </ac:spMkLst>
        </pc:spChg>
        <pc:spChg chg="mod">
          <ac:chgData name="3715" userId="13d3e2f1547d4613" providerId="LiveId" clId="{9BE59BC7-DAA2-4562-9E78-272195CEFF9D}" dt="2023-06-25T04:17:46.228" v="50"/>
          <ac:spMkLst>
            <pc:docMk/>
            <pc:sldMk cId="1132314148" sldId="268"/>
            <ac:spMk id="3" creationId="{57160E90-50C1-0379-7D5C-F064468B9F6D}"/>
          </ac:spMkLst>
        </pc:spChg>
      </pc:sldChg>
      <pc:sldChg chg="modSp del">
        <pc:chgData name="3715" userId="13d3e2f1547d4613" providerId="LiveId" clId="{9BE59BC7-DAA2-4562-9E78-272195CEFF9D}" dt="2023-06-27T06:21:49.119" v="772" actId="2696"/>
        <pc:sldMkLst>
          <pc:docMk/>
          <pc:sldMk cId="1062701585" sldId="269"/>
        </pc:sldMkLst>
        <pc:spChg chg="mod">
          <ac:chgData name="3715" userId="13d3e2f1547d4613" providerId="LiveId" clId="{9BE59BC7-DAA2-4562-9E78-272195CEFF9D}" dt="2023-06-25T04:17:46.228" v="50"/>
          <ac:spMkLst>
            <pc:docMk/>
            <pc:sldMk cId="1062701585" sldId="269"/>
            <ac:spMk id="2" creationId="{68B5A82C-D041-67C3-109F-A494F9AD2FFC}"/>
          </ac:spMkLst>
        </pc:spChg>
        <pc:spChg chg="mod">
          <ac:chgData name="3715" userId="13d3e2f1547d4613" providerId="LiveId" clId="{9BE59BC7-DAA2-4562-9E78-272195CEFF9D}" dt="2023-06-25T04:17:46.228" v="50"/>
          <ac:spMkLst>
            <pc:docMk/>
            <pc:sldMk cId="1062701585" sldId="269"/>
            <ac:spMk id="3" creationId="{42CC8D1B-4E74-99F1-88F2-8808E2A407CB}"/>
          </ac:spMkLst>
        </pc:spChg>
      </pc:sldChg>
      <pc:sldChg chg="modSp del">
        <pc:chgData name="3715" userId="13d3e2f1547d4613" providerId="LiveId" clId="{9BE59BC7-DAA2-4562-9E78-272195CEFF9D}" dt="2023-06-27T06:21:49.119" v="772" actId="2696"/>
        <pc:sldMkLst>
          <pc:docMk/>
          <pc:sldMk cId="1481209945" sldId="270"/>
        </pc:sldMkLst>
        <pc:spChg chg="mod">
          <ac:chgData name="3715" userId="13d3e2f1547d4613" providerId="LiveId" clId="{9BE59BC7-DAA2-4562-9E78-272195CEFF9D}" dt="2023-06-25T04:17:46.228" v="50"/>
          <ac:spMkLst>
            <pc:docMk/>
            <pc:sldMk cId="1481209945" sldId="270"/>
            <ac:spMk id="2" creationId="{561A4C96-E565-2689-4D3E-37ABA0343173}"/>
          </ac:spMkLst>
        </pc:spChg>
        <pc:spChg chg="mod">
          <ac:chgData name="3715" userId="13d3e2f1547d4613" providerId="LiveId" clId="{9BE59BC7-DAA2-4562-9E78-272195CEFF9D}" dt="2023-06-25T04:17:46.228" v="50"/>
          <ac:spMkLst>
            <pc:docMk/>
            <pc:sldMk cId="1481209945" sldId="270"/>
            <ac:spMk id="3" creationId="{3A0A0276-24E5-443F-87A0-4CA1E07C0BD2}"/>
          </ac:spMkLst>
        </pc:spChg>
      </pc:sldChg>
      <pc:sldChg chg="modSp del">
        <pc:chgData name="3715" userId="13d3e2f1547d4613" providerId="LiveId" clId="{9BE59BC7-DAA2-4562-9E78-272195CEFF9D}" dt="2023-06-27T06:21:49.119" v="772" actId="2696"/>
        <pc:sldMkLst>
          <pc:docMk/>
          <pc:sldMk cId="2720539868" sldId="271"/>
        </pc:sldMkLst>
        <pc:spChg chg="mod">
          <ac:chgData name="3715" userId="13d3e2f1547d4613" providerId="LiveId" clId="{9BE59BC7-DAA2-4562-9E78-272195CEFF9D}" dt="2023-06-25T04:17:46.228" v="50"/>
          <ac:spMkLst>
            <pc:docMk/>
            <pc:sldMk cId="2720539868" sldId="271"/>
            <ac:spMk id="2" creationId="{747B86CC-39D9-CC93-8A77-19F2CD307B15}"/>
          </ac:spMkLst>
        </pc:spChg>
        <pc:spChg chg="mod">
          <ac:chgData name="3715" userId="13d3e2f1547d4613" providerId="LiveId" clId="{9BE59BC7-DAA2-4562-9E78-272195CEFF9D}" dt="2023-06-25T04:17:46.228" v="50"/>
          <ac:spMkLst>
            <pc:docMk/>
            <pc:sldMk cId="2720539868" sldId="271"/>
            <ac:spMk id="3" creationId="{A994F6B0-18F2-15F5-749A-B0FA955A7F81}"/>
          </ac:spMkLst>
        </pc:spChg>
      </pc:sldChg>
      <pc:sldChg chg="modSp del">
        <pc:chgData name="3715" userId="13d3e2f1547d4613" providerId="LiveId" clId="{9BE59BC7-DAA2-4562-9E78-272195CEFF9D}" dt="2023-06-27T06:21:49.119" v="772" actId="2696"/>
        <pc:sldMkLst>
          <pc:docMk/>
          <pc:sldMk cId="3810424813" sldId="272"/>
        </pc:sldMkLst>
        <pc:spChg chg="mod">
          <ac:chgData name="3715" userId="13d3e2f1547d4613" providerId="LiveId" clId="{9BE59BC7-DAA2-4562-9E78-272195CEFF9D}" dt="2023-06-25T04:17:46.228" v="50"/>
          <ac:spMkLst>
            <pc:docMk/>
            <pc:sldMk cId="3810424813" sldId="272"/>
            <ac:spMk id="2" creationId="{59DA545A-D496-0D97-C6D7-913C29D02F57}"/>
          </ac:spMkLst>
        </pc:spChg>
        <pc:spChg chg="mod">
          <ac:chgData name="3715" userId="13d3e2f1547d4613" providerId="LiveId" clId="{9BE59BC7-DAA2-4562-9E78-272195CEFF9D}" dt="2023-06-25T04:17:46.228" v="50"/>
          <ac:spMkLst>
            <pc:docMk/>
            <pc:sldMk cId="3810424813" sldId="272"/>
            <ac:spMk id="3" creationId="{BC144EC6-D0D1-1426-FB7B-1FC3139EC005}"/>
          </ac:spMkLst>
        </pc:spChg>
      </pc:sldChg>
      <pc:sldChg chg="modSp del">
        <pc:chgData name="3715" userId="13d3e2f1547d4613" providerId="LiveId" clId="{9BE59BC7-DAA2-4562-9E78-272195CEFF9D}" dt="2023-06-27T06:21:49.119" v="772" actId="2696"/>
        <pc:sldMkLst>
          <pc:docMk/>
          <pc:sldMk cId="4005325285" sldId="273"/>
        </pc:sldMkLst>
        <pc:spChg chg="mod">
          <ac:chgData name="3715" userId="13d3e2f1547d4613" providerId="LiveId" clId="{9BE59BC7-DAA2-4562-9E78-272195CEFF9D}" dt="2023-06-25T04:17:46.228" v="50"/>
          <ac:spMkLst>
            <pc:docMk/>
            <pc:sldMk cId="4005325285" sldId="273"/>
            <ac:spMk id="2" creationId="{D8C8F5DB-2B8F-0153-5320-BBD85A1ECAA0}"/>
          </ac:spMkLst>
        </pc:spChg>
        <pc:spChg chg="mod">
          <ac:chgData name="3715" userId="13d3e2f1547d4613" providerId="LiveId" clId="{9BE59BC7-DAA2-4562-9E78-272195CEFF9D}" dt="2023-06-25T04:17:46.228" v="50"/>
          <ac:spMkLst>
            <pc:docMk/>
            <pc:sldMk cId="4005325285" sldId="273"/>
            <ac:spMk id="3" creationId="{A976A5B3-2F19-7F0F-5921-3EBFAFAB902C}"/>
          </ac:spMkLst>
        </pc:spChg>
      </pc:sldChg>
      <pc:sldChg chg="modSp del">
        <pc:chgData name="3715" userId="13d3e2f1547d4613" providerId="LiveId" clId="{9BE59BC7-DAA2-4562-9E78-272195CEFF9D}" dt="2023-06-27T06:21:49.119" v="772" actId="2696"/>
        <pc:sldMkLst>
          <pc:docMk/>
          <pc:sldMk cId="3461793946" sldId="274"/>
        </pc:sldMkLst>
        <pc:spChg chg="mod">
          <ac:chgData name="3715" userId="13d3e2f1547d4613" providerId="LiveId" clId="{9BE59BC7-DAA2-4562-9E78-272195CEFF9D}" dt="2023-06-25T04:17:46.228" v="50"/>
          <ac:spMkLst>
            <pc:docMk/>
            <pc:sldMk cId="3461793946" sldId="274"/>
            <ac:spMk id="2" creationId="{B906FC06-E572-E1DC-1C08-DB3C4CE2634B}"/>
          </ac:spMkLst>
        </pc:spChg>
        <pc:spChg chg="mod">
          <ac:chgData name="3715" userId="13d3e2f1547d4613" providerId="LiveId" clId="{9BE59BC7-DAA2-4562-9E78-272195CEFF9D}" dt="2023-06-25T04:17:46.228" v="50"/>
          <ac:spMkLst>
            <pc:docMk/>
            <pc:sldMk cId="3461793946" sldId="274"/>
            <ac:spMk id="3" creationId="{79DB4897-076A-1363-3DD0-655FD4374F72}"/>
          </ac:spMkLst>
        </pc:spChg>
      </pc:sldChg>
      <pc:sldChg chg="modSp del">
        <pc:chgData name="3715" userId="13d3e2f1547d4613" providerId="LiveId" clId="{9BE59BC7-DAA2-4562-9E78-272195CEFF9D}" dt="2023-06-27T06:21:49.119" v="772" actId="2696"/>
        <pc:sldMkLst>
          <pc:docMk/>
          <pc:sldMk cId="1827396115" sldId="275"/>
        </pc:sldMkLst>
        <pc:spChg chg="mod">
          <ac:chgData name="3715" userId="13d3e2f1547d4613" providerId="LiveId" clId="{9BE59BC7-DAA2-4562-9E78-272195CEFF9D}" dt="2023-06-25T04:17:46.228" v="50"/>
          <ac:spMkLst>
            <pc:docMk/>
            <pc:sldMk cId="1827396115" sldId="275"/>
            <ac:spMk id="2" creationId="{A5255D04-6030-2F55-B1CC-60A4D4367C9E}"/>
          </ac:spMkLst>
        </pc:spChg>
        <pc:spChg chg="mod">
          <ac:chgData name="3715" userId="13d3e2f1547d4613" providerId="LiveId" clId="{9BE59BC7-DAA2-4562-9E78-272195CEFF9D}" dt="2023-06-25T04:17:46.228" v="50"/>
          <ac:spMkLst>
            <pc:docMk/>
            <pc:sldMk cId="1827396115" sldId="275"/>
            <ac:spMk id="3" creationId="{7B3759E9-BDEE-E530-DCAE-6AEFB7F9A5CE}"/>
          </ac:spMkLst>
        </pc:spChg>
      </pc:sldChg>
      <pc:sldChg chg="modSp del">
        <pc:chgData name="3715" userId="13d3e2f1547d4613" providerId="LiveId" clId="{9BE59BC7-DAA2-4562-9E78-272195CEFF9D}" dt="2023-06-27T06:21:49.119" v="772" actId="2696"/>
        <pc:sldMkLst>
          <pc:docMk/>
          <pc:sldMk cId="353604271" sldId="276"/>
        </pc:sldMkLst>
        <pc:spChg chg="mod">
          <ac:chgData name="3715" userId="13d3e2f1547d4613" providerId="LiveId" clId="{9BE59BC7-DAA2-4562-9E78-272195CEFF9D}" dt="2023-06-25T04:17:46.228" v="50"/>
          <ac:spMkLst>
            <pc:docMk/>
            <pc:sldMk cId="353604271" sldId="276"/>
            <ac:spMk id="2" creationId="{C17D14CA-03A7-5784-0F85-F7DAC2F60D7D}"/>
          </ac:spMkLst>
        </pc:spChg>
        <pc:spChg chg="mod">
          <ac:chgData name="3715" userId="13d3e2f1547d4613" providerId="LiveId" clId="{9BE59BC7-DAA2-4562-9E78-272195CEFF9D}" dt="2023-06-25T04:17:46.228" v="50"/>
          <ac:spMkLst>
            <pc:docMk/>
            <pc:sldMk cId="353604271" sldId="276"/>
            <ac:spMk id="3" creationId="{57160E90-50C1-0379-7D5C-F064468B9F6D}"/>
          </ac:spMkLst>
        </pc:spChg>
      </pc:sldChg>
      <pc:sldChg chg="modSp del">
        <pc:chgData name="3715" userId="13d3e2f1547d4613" providerId="LiveId" clId="{9BE59BC7-DAA2-4562-9E78-272195CEFF9D}" dt="2023-06-27T06:21:49.119" v="772" actId="2696"/>
        <pc:sldMkLst>
          <pc:docMk/>
          <pc:sldMk cId="278476964" sldId="277"/>
        </pc:sldMkLst>
        <pc:spChg chg="mod">
          <ac:chgData name="3715" userId="13d3e2f1547d4613" providerId="LiveId" clId="{9BE59BC7-DAA2-4562-9E78-272195CEFF9D}" dt="2023-06-25T04:17:46.228" v="50"/>
          <ac:spMkLst>
            <pc:docMk/>
            <pc:sldMk cId="278476964" sldId="277"/>
            <ac:spMk id="2" creationId="{68B5A82C-D041-67C3-109F-A494F9AD2FFC}"/>
          </ac:spMkLst>
        </pc:spChg>
        <pc:spChg chg="mod">
          <ac:chgData name="3715" userId="13d3e2f1547d4613" providerId="LiveId" clId="{9BE59BC7-DAA2-4562-9E78-272195CEFF9D}" dt="2023-06-25T04:17:46.228" v="50"/>
          <ac:spMkLst>
            <pc:docMk/>
            <pc:sldMk cId="278476964" sldId="277"/>
            <ac:spMk id="3" creationId="{42CC8D1B-4E74-99F1-88F2-8808E2A407CB}"/>
          </ac:spMkLst>
        </pc:spChg>
      </pc:sldChg>
      <pc:sldChg chg="modSp del">
        <pc:chgData name="3715" userId="13d3e2f1547d4613" providerId="LiveId" clId="{9BE59BC7-DAA2-4562-9E78-272195CEFF9D}" dt="2023-06-27T06:21:49.119" v="772" actId="2696"/>
        <pc:sldMkLst>
          <pc:docMk/>
          <pc:sldMk cId="2959071074" sldId="278"/>
        </pc:sldMkLst>
        <pc:spChg chg="mod">
          <ac:chgData name="3715" userId="13d3e2f1547d4613" providerId="LiveId" clId="{9BE59BC7-DAA2-4562-9E78-272195CEFF9D}" dt="2023-06-25T04:17:46.228" v="50"/>
          <ac:spMkLst>
            <pc:docMk/>
            <pc:sldMk cId="2959071074" sldId="278"/>
            <ac:spMk id="2" creationId="{561A4C96-E565-2689-4D3E-37ABA0343173}"/>
          </ac:spMkLst>
        </pc:spChg>
        <pc:spChg chg="mod">
          <ac:chgData name="3715" userId="13d3e2f1547d4613" providerId="LiveId" clId="{9BE59BC7-DAA2-4562-9E78-272195CEFF9D}" dt="2023-06-25T04:17:46.228" v="50"/>
          <ac:spMkLst>
            <pc:docMk/>
            <pc:sldMk cId="2959071074" sldId="278"/>
            <ac:spMk id="3" creationId="{3A0A0276-24E5-443F-87A0-4CA1E07C0BD2}"/>
          </ac:spMkLst>
        </pc:spChg>
      </pc:sldChg>
      <pc:sldChg chg="modSp del">
        <pc:chgData name="3715" userId="13d3e2f1547d4613" providerId="LiveId" clId="{9BE59BC7-DAA2-4562-9E78-272195CEFF9D}" dt="2023-06-27T06:21:49.119" v="772" actId="2696"/>
        <pc:sldMkLst>
          <pc:docMk/>
          <pc:sldMk cId="2557559308" sldId="279"/>
        </pc:sldMkLst>
        <pc:spChg chg="mod">
          <ac:chgData name="3715" userId="13d3e2f1547d4613" providerId="LiveId" clId="{9BE59BC7-DAA2-4562-9E78-272195CEFF9D}" dt="2023-06-25T04:17:46.228" v="50"/>
          <ac:spMkLst>
            <pc:docMk/>
            <pc:sldMk cId="2557559308" sldId="279"/>
            <ac:spMk id="2" creationId="{747B86CC-39D9-CC93-8A77-19F2CD307B15}"/>
          </ac:spMkLst>
        </pc:spChg>
        <pc:spChg chg="mod">
          <ac:chgData name="3715" userId="13d3e2f1547d4613" providerId="LiveId" clId="{9BE59BC7-DAA2-4562-9E78-272195CEFF9D}" dt="2023-06-25T04:17:46.228" v="50"/>
          <ac:spMkLst>
            <pc:docMk/>
            <pc:sldMk cId="2557559308" sldId="279"/>
            <ac:spMk id="3" creationId="{A994F6B0-18F2-15F5-749A-B0FA955A7F81}"/>
          </ac:spMkLst>
        </pc:spChg>
      </pc:sldChg>
      <pc:sldChg chg="modSp del">
        <pc:chgData name="3715" userId="13d3e2f1547d4613" providerId="LiveId" clId="{9BE59BC7-DAA2-4562-9E78-272195CEFF9D}" dt="2023-06-27T06:21:49.119" v="772" actId="2696"/>
        <pc:sldMkLst>
          <pc:docMk/>
          <pc:sldMk cId="3970957188" sldId="280"/>
        </pc:sldMkLst>
        <pc:spChg chg="mod">
          <ac:chgData name="3715" userId="13d3e2f1547d4613" providerId="LiveId" clId="{9BE59BC7-DAA2-4562-9E78-272195CEFF9D}" dt="2023-06-25T04:17:46.228" v="50"/>
          <ac:spMkLst>
            <pc:docMk/>
            <pc:sldMk cId="3970957188" sldId="280"/>
            <ac:spMk id="2" creationId="{59DA545A-D496-0D97-C6D7-913C29D02F57}"/>
          </ac:spMkLst>
        </pc:spChg>
        <pc:spChg chg="mod">
          <ac:chgData name="3715" userId="13d3e2f1547d4613" providerId="LiveId" clId="{9BE59BC7-DAA2-4562-9E78-272195CEFF9D}" dt="2023-06-25T04:17:46.228" v="50"/>
          <ac:spMkLst>
            <pc:docMk/>
            <pc:sldMk cId="3970957188" sldId="280"/>
            <ac:spMk id="3" creationId="{BC144EC6-D0D1-1426-FB7B-1FC3139EC005}"/>
          </ac:spMkLst>
        </pc:spChg>
      </pc:sldChg>
      <pc:sldChg chg="modSp del">
        <pc:chgData name="3715" userId="13d3e2f1547d4613" providerId="LiveId" clId="{9BE59BC7-DAA2-4562-9E78-272195CEFF9D}" dt="2023-06-27T06:21:49.119" v="772" actId="2696"/>
        <pc:sldMkLst>
          <pc:docMk/>
          <pc:sldMk cId="2993766137" sldId="281"/>
        </pc:sldMkLst>
        <pc:spChg chg="mod">
          <ac:chgData name="3715" userId="13d3e2f1547d4613" providerId="LiveId" clId="{9BE59BC7-DAA2-4562-9E78-272195CEFF9D}" dt="2023-06-25T04:17:46.228" v="50"/>
          <ac:spMkLst>
            <pc:docMk/>
            <pc:sldMk cId="2993766137" sldId="281"/>
            <ac:spMk id="2" creationId="{D8C8F5DB-2B8F-0153-5320-BBD85A1ECAA0}"/>
          </ac:spMkLst>
        </pc:spChg>
        <pc:spChg chg="mod">
          <ac:chgData name="3715" userId="13d3e2f1547d4613" providerId="LiveId" clId="{9BE59BC7-DAA2-4562-9E78-272195CEFF9D}" dt="2023-06-25T04:17:46.228" v="50"/>
          <ac:spMkLst>
            <pc:docMk/>
            <pc:sldMk cId="2993766137" sldId="281"/>
            <ac:spMk id="3" creationId="{A976A5B3-2F19-7F0F-5921-3EBFAFAB902C}"/>
          </ac:spMkLst>
        </pc:spChg>
      </pc:sldChg>
      <pc:sldChg chg="modSp del">
        <pc:chgData name="3715" userId="13d3e2f1547d4613" providerId="LiveId" clId="{9BE59BC7-DAA2-4562-9E78-272195CEFF9D}" dt="2023-06-27T06:21:49.119" v="772" actId="2696"/>
        <pc:sldMkLst>
          <pc:docMk/>
          <pc:sldMk cId="1509352701" sldId="282"/>
        </pc:sldMkLst>
        <pc:spChg chg="mod">
          <ac:chgData name="3715" userId="13d3e2f1547d4613" providerId="LiveId" clId="{9BE59BC7-DAA2-4562-9E78-272195CEFF9D}" dt="2023-06-25T04:17:46.228" v="50"/>
          <ac:spMkLst>
            <pc:docMk/>
            <pc:sldMk cId="1509352701" sldId="282"/>
            <ac:spMk id="2" creationId="{B906FC06-E572-E1DC-1C08-DB3C4CE2634B}"/>
          </ac:spMkLst>
        </pc:spChg>
        <pc:spChg chg="mod">
          <ac:chgData name="3715" userId="13d3e2f1547d4613" providerId="LiveId" clId="{9BE59BC7-DAA2-4562-9E78-272195CEFF9D}" dt="2023-06-25T04:17:46.228" v="50"/>
          <ac:spMkLst>
            <pc:docMk/>
            <pc:sldMk cId="1509352701" sldId="282"/>
            <ac:spMk id="3" creationId="{79DB4897-076A-1363-3DD0-655FD4374F72}"/>
          </ac:spMkLst>
        </pc:spChg>
      </pc:sldChg>
      <pc:sldChg chg="modSp del">
        <pc:chgData name="3715" userId="13d3e2f1547d4613" providerId="LiveId" clId="{9BE59BC7-DAA2-4562-9E78-272195CEFF9D}" dt="2023-06-27T06:21:49.119" v="772" actId="2696"/>
        <pc:sldMkLst>
          <pc:docMk/>
          <pc:sldMk cId="2797764762" sldId="283"/>
        </pc:sldMkLst>
        <pc:spChg chg="mod">
          <ac:chgData name="3715" userId="13d3e2f1547d4613" providerId="LiveId" clId="{9BE59BC7-DAA2-4562-9E78-272195CEFF9D}" dt="2023-06-25T04:17:46.228" v="50"/>
          <ac:spMkLst>
            <pc:docMk/>
            <pc:sldMk cId="2797764762" sldId="283"/>
            <ac:spMk id="2" creationId="{A5255D04-6030-2F55-B1CC-60A4D4367C9E}"/>
          </ac:spMkLst>
        </pc:spChg>
        <pc:spChg chg="mod">
          <ac:chgData name="3715" userId="13d3e2f1547d4613" providerId="LiveId" clId="{9BE59BC7-DAA2-4562-9E78-272195CEFF9D}" dt="2023-06-25T04:17:46.228" v="50"/>
          <ac:spMkLst>
            <pc:docMk/>
            <pc:sldMk cId="2797764762" sldId="283"/>
            <ac:spMk id="3" creationId="{7B3759E9-BDEE-E530-DCAE-6AEFB7F9A5CE}"/>
          </ac:spMkLst>
        </pc:spChg>
      </pc:sldChg>
      <pc:sldChg chg="modSp del">
        <pc:chgData name="3715" userId="13d3e2f1547d4613" providerId="LiveId" clId="{9BE59BC7-DAA2-4562-9E78-272195CEFF9D}" dt="2023-06-27T06:21:49.119" v="772" actId="2696"/>
        <pc:sldMkLst>
          <pc:docMk/>
          <pc:sldMk cId="3638006484" sldId="284"/>
        </pc:sldMkLst>
        <pc:spChg chg="mod">
          <ac:chgData name="3715" userId="13d3e2f1547d4613" providerId="LiveId" clId="{9BE59BC7-DAA2-4562-9E78-272195CEFF9D}" dt="2023-06-25T04:17:46.228" v="50"/>
          <ac:spMkLst>
            <pc:docMk/>
            <pc:sldMk cId="3638006484" sldId="284"/>
            <ac:spMk id="2" creationId="{C17D14CA-03A7-5784-0F85-F7DAC2F60D7D}"/>
          </ac:spMkLst>
        </pc:spChg>
        <pc:spChg chg="mod">
          <ac:chgData name="3715" userId="13d3e2f1547d4613" providerId="LiveId" clId="{9BE59BC7-DAA2-4562-9E78-272195CEFF9D}" dt="2023-06-25T04:17:46.228" v="50"/>
          <ac:spMkLst>
            <pc:docMk/>
            <pc:sldMk cId="3638006484" sldId="284"/>
            <ac:spMk id="3" creationId="{57160E90-50C1-0379-7D5C-F064468B9F6D}"/>
          </ac:spMkLst>
        </pc:spChg>
      </pc:sldChg>
      <pc:sldChg chg="modSp del">
        <pc:chgData name="3715" userId="13d3e2f1547d4613" providerId="LiveId" clId="{9BE59BC7-DAA2-4562-9E78-272195CEFF9D}" dt="2023-06-27T06:21:49.119" v="772" actId="2696"/>
        <pc:sldMkLst>
          <pc:docMk/>
          <pc:sldMk cId="3873004275" sldId="285"/>
        </pc:sldMkLst>
        <pc:spChg chg="mod">
          <ac:chgData name="3715" userId="13d3e2f1547d4613" providerId="LiveId" clId="{9BE59BC7-DAA2-4562-9E78-272195CEFF9D}" dt="2023-06-25T04:17:46.228" v="50"/>
          <ac:spMkLst>
            <pc:docMk/>
            <pc:sldMk cId="3873004275" sldId="285"/>
            <ac:spMk id="2" creationId="{68B5A82C-D041-67C3-109F-A494F9AD2FFC}"/>
          </ac:spMkLst>
        </pc:spChg>
        <pc:spChg chg="mod">
          <ac:chgData name="3715" userId="13d3e2f1547d4613" providerId="LiveId" clId="{9BE59BC7-DAA2-4562-9E78-272195CEFF9D}" dt="2023-06-25T04:17:46.228" v="50"/>
          <ac:spMkLst>
            <pc:docMk/>
            <pc:sldMk cId="3873004275" sldId="285"/>
            <ac:spMk id="3" creationId="{42CC8D1B-4E74-99F1-88F2-8808E2A407CB}"/>
          </ac:spMkLst>
        </pc:spChg>
      </pc:sldChg>
      <pc:sldChg chg="modSp del">
        <pc:chgData name="3715" userId="13d3e2f1547d4613" providerId="LiveId" clId="{9BE59BC7-DAA2-4562-9E78-272195CEFF9D}" dt="2023-06-27T06:21:49.119" v="772" actId="2696"/>
        <pc:sldMkLst>
          <pc:docMk/>
          <pc:sldMk cId="3249462825" sldId="286"/>
        </pc:sldMkLst>
        <pc:spChg chg="mod">
          <ac:chgData name="3715" userId="13d3e2f1547d4613" providerId="LiveId" clId="{9BE59BC7-DAA2-4562-9E78-272195CEFF9D}" dt="2023-06-25T04:17:46.228" v="50"/>
          <ac:spMkLst>
            <pc:docMk/>
            <pc:sldMk cId="3249462825" sldId="286"/>
            <ac:spMk id="2" creationId="{561A4C96-E565-2689-4D3E-37ABA0343173}"/>
          </ac:spMkLst>
        </pc:spChg>
        <pc:spChg chg="mod">
          <ac:chgData name="3715" userId="13d3e2f1547d4613" providerId="LiveId" clId="{9BE59BC7-DAA2-4562-9E78-272195CEFF9D}" dt="2023-06-25T04:17:46.228" v="50"/>
          <ac:spMkLst>
            <pc:docMk/>
            <pc:sldMk cId="3249462825" sldId="286"/>
            <ac:spMk id="3" creationId="{3A0A0276-24E5-443F-87A0-4CA1E07C0BD2}"/>
          </ac:spMkLst>
        </pc:spChg>
      </pc:sldChg>
      <pc:sldChg chg="modSp del">
        <pc:chgData name="3715" userId="13d3e2f1547d4613" providerId="LiveId" clId="{9BE59BC7-DAA2-4562-9E78-272195CEFF9D}" dt="2023-06-27T06:21:49.119" v="772" actId="2696"/>
        <pc:sldMkLst>
          <pc:docMk/>
          <pc:sldMk cId="922916279" sldId="287"/>
        </pc:sldMkLst>
        <pc:spChg chg="mod">
          <ac:chgData name="3715" userId="13d3e2f1547d4613" providerId="LiveId" clId="{9BE59BC7-DAA2-4562-9E78-272195CEFF9D}" dt="2023-06-25T04:17:46.228" v="50"/>
          <ac:spMkLst>
            <pc:docMk/>
            <pc:sldMk cId="922916279" sldId="287"/>
            <ac:spMk id="2" creationId="{747B86CC-39D9-CC93-8A77-19F2CD307B15}"/>
          </ac:spMkLst>
        </pc:spChg>
        <pc:spChg chg="mod">
          <ac:chgData name="3715" userId="13d3e2f1547d4613" providerId="LiveId" clId="{9BE59BC7-DAA2-4562-9E78-272195CEFF9D}" dt="2023-06-25T04:17:46.228" v="50"/>
          <ac:spMkLst>
            <pc:docMk/>
            <pc:sldMk cId="922916279" sldId="287"/>
            <ac:spMk id="3" creationId="{A994F6B0-18F2-15F5-749A-B0FA955A7F81}"/>
          </ac:spMkLst>
        </pc:spChg>
      </pc:sldChg>
      <pc:sldChg chg="modSp del">
        <pc:chgData name="3715" userId="13d3e2f1547d4613" providerId="LiveId" clId="{9BE59BC7-DAA2-4562-9E78-272195CEFF9D}" dt="2023-06-27T06:21:49.119" v="772" actId="2696"/>
        <pc:sldMkLst>
          <pc:docMk/>
          <pc:sldMk cId="32661848" sldId="288"/>
        </pc:sldMkLst>
        <pc:spChg chg="mod">
          <ac:chgData name="3715" userId="13d3e2f1547d4613" providerId="LiveId" clId="{9BE59BC7-DAA2-4562-9E78-272195CEFF9D}" dt="2023-06-25T04:17:46.228" v="50"/>
          <ac:spMkLst>
            <pc:docMk/>
            <pc:sldMk cId="32661848" sldId="288"/>
            <ac:spMk id="2" creationId="{59DA545A-D496-0D97-C6D7-913C29D02F57}"/>
          </ac:spMkLst>
        </pc:spChg>
        <pc:spChg chg="mod">
          <ac:chgData name="3715" userId="13d3e2f1547d4613" providerId="LiveId" clId="{9BE59BC7-DAA2-4562-9E78-272195CEFF9D}" dt="2023-06-25T04:17:46.228" v="50"/>
          <ac:spMkLst>
            <pc:docMk/>
            <pc:sldMk cId="32661848" sldId="288"/>
            <ac:spMk id="3" creationId="{BC144EC6-D0D1-1426-FB7B-1FC3139EC005}"/>
          </ac:spMkLst>
        </pc:spChg>
      </pc:sldChg>
      <pc:sldChg chg="delSp modSp mod modAnim">
        <pc:chgData name="3715" userId="13d3e2f1547d4613" providerId="LiveId" clId="{9BE59BC7-DAA2-4562-9E78-272195CEFF9D}" dt="2023-06-25T06:53:42.238" v="198"/>
        <pc:sldMkLst>
          <pc:docMk/>
          <pc:sldMk cId="4093073868" sldId="289"/>
        </pc:sldMkLst>
        <pc:spChg chg="mod">
          <ac:chgData name="3715" userId="13d3e2f1547d4613" providerId="LiveId" clId="{9BE59BC7-DAA2-4562-9E78-272195CEFF9D}" dt="2023-06-25T04:17:46.228" v="50"/>
          <ac:spMkLst>
            <pc:docMk/>
            <pc:sldMk cId="4093073868" sldId="289"/>
            <ac:spMk id="2" creationId="{8E4BA3C0-A444-CAD7-9B62-326A476C8419}"/>
          </ac:spMkLst>
        </pc:spChg>
        <pc:spChg chg="mod">
          <ac:chgData name="3715" userId="13d3e2f1547d4613" providerId="LiveId" clId="{9BE59BC7-DAA2-4562-9E78-272195CEFF9D}" dt="2023-06-25T04:25:19.132" v="120" actId="255"/>
          <ac:spMkLst>
            <pc:docMk/>
            <pc:sldMk cId="4093073868" sldId="289"/>
            <ac:spMk id="3" creationId="{3EB80A4A-505A-C7F7-99AD-B1E2FCC686CF}"/>
          </ac:spMkLst>
        </pc:spChg>
        <pc:spChg chg="del mod">
          <ac:chgData name="3715" userId="13d3e2f1547d4613" providerId="LiveId" clId="{9BE59BC7-DAA2-4562-9E78-272195CEFF9D}" dt="2023-06-25T04:28:59.977" v="155" actId="21"/>
          <ac:spMkLst>
            <pc:docMk/>
            <pc:sldMk cId="4093073868" sldId="289"/>
            <ac:spMk id="4" creationId="{55553F6A-0D48-23B4-E7BB-729743FDF078}"/>
          </ac:spMkLst>
        </pc:spChg>
        <pc:spChg chg="del mod">
          <ac:chgData name="3715" userId="13d3e2f1547d4613" providerId="LiveId" clId="{9BE59BC7-DAA2-4562-9E78-272195CEFF9D}" dt="2023-06-25T04:29:03.739" v="156" actId="21"/>
          <ac:spMkLst>
            <pc:docMk/>
            <pc:sldMk cId="4093073868" sldId="289"/>
            <ac:spMk id="5" creationId="{1A462756-532A-667C-B671-78F84C4C2CA6}"/>
          </ac:spMkLst>
        </pc:spChg>
        <pc:spChg chg="mod">
          <ac:chgData name="3715" userId="13d3e2f1547d4613" providerId="LiveId" clId="{9BE59BC7-DAA2-4562-9E78-272195CEFF9D}" dt="2023-06-25T04:27:29.751" v="149" actId="14100"/>
          <ac:spMkLst>
            <pc:docMk/>
            <pc:sldMk cId="4093073868" sldId="289"/>
            <ac:spMk id="6" creationId="{FCCE8490-0F3B-F86C-4D3A-CA8AC889A1CF}"/>
          </ac:spMkLst>
        </pc:spChg>
        <pc:spChg chg="mod">
          <ac:chgData name="3715" userId="13d3e2f1547d4613" providerId="LiveId" clId="{9BE59BC7-DAA2-4562-9E78-272195CEFF9D}" dt="2023-06-25T04:27:03.721" v="142" actId="14100"/>
          <ac:spMkLst>
            <pc:docMk/>
            <pc:sldMk cId="4093073868" sldId="289"/>
            <ac:spMk id="7" creationId="{5CD81FF6-AB97-EC1D-D531-B63CDBA08AC5}"/>
          </ac:spMkLst>
        </pc:spChg>
        <pc:spChg chg="mod">
          <ac:chgData name="3715" userId="13d3e2f1547d4613" providerId="LiveId" clId="{9BE59BC7-DAA2-4562-9E78-272195CEFF9D}" dt="2023-06-25T04:27:10.999" v="144" actId="14100"/>
          <ac:spMkLst>
            <pc:docMk/>
            <pc:sldMk cId="4093073868" sldId="289"/>
            <ac:spMk id="8" creationId="{1AC8B8A2-1CA6-9F0A-64E9-FDCB68BAE7B7}"/>
          </ac:spMkLst>
        </pc:spChg>
        <pc:spChg chg="mod">
          <ac:chgData name="3715" userId="13d3e2f1547d4613" providerId="LiveId" clId="{9BE59BC7-DAA2-4562-9E78-272195CEFF9D}" dt="2023-06-25T04:27:33.225" v="150" actId="14100"/>
          <ac:spMkLst>
            <pc:docMk/>
            <pc:sldMk cId="4093073868" sldId="289"/>
            <ac:spMk id="9" creationId="{2C48C15D-AB81-16F5-EBED-68EB2FB916D0}"/>
          </ac:spMkLst>
        </pc:spChg>
        <pc:spChg chg="mod">
          <ac:chgData name="3715" userId="13d3e2f1547d4613" providerId="LiveId" clId="{9BE59BC7-DAA2-4562-9E78-272195CEFF9D}" dt="2023-06-25T06:52:14.367" v="186" actId="1076"/>
          <ac:spMkLst>
            <pc:docMk/>
            <pc:sldMk cId="4093073868" sldId="289"/>
            <ac:spMk id="10" creationId="{783F8EF6-D27D-BB52-E706-137A5FFB8E95}"/>
          </ac:spMkLst>
        </pc:spChg>
        <pc:spChg chg="mod">
          <ac:chgData name="3715" userId="13d3e2f1547d4613" providerId="LiveId" clId="{9BE59BC7-DAA2-4562-9E78-272195CEFF9D}" dt="2023-06-25T04:26:45.743" v="138" actId="14100"/>
          <ac:spMkLst>
            <pc:docMk/>
            <pc:sldMk cId="4093073868" sldId="289"/>
            <ac:spMk id="11" creationId="{4BB013B1-48CE-77AC-9CE0-4BE9DAC39909}"/>
          </ac:spMkLst>
        </pc:spChg>
        <pc:spChg chg="mod">
          <ac:chgData name="3715" userId="13d3e2f1547d4613" providerId="LiveId" clId="{9BE59BC7-DAA2-4562-9E78-272195CEFF9D}" dt="2023-06-25T04:26:39.864" v="136" actId="14100"/>
          <ac:spMkLst>
            <pc:docMk/>
            <pc:sldMk cId="4093073868" sldId="289"/>
            <ac:spMk id="12" creationId="{282563F7-DCE0-BB9D-8557-0950872FD058}"/>
          </ac:spMkLst>
        </pc:spChg>
        <pc:spChg chg="mod">
          <ac:chgData name="3715" userId="13d3e2f1547d4613" providerId="LiveId" clId="{9BE59BC7-DAA2-4562-9E78-272195CEFF9D}" dt="2023-06-25T04:26:30.881" v="134" actId="14100"/>
          <ac:spMkLst>
            <pc:docMk/>
            <pc:sldMk cId="4093073868" sldId="289"/>
            <ac:spMk id="13" creationId="{BE7B81F3-AD32-204A-909A-58B99483A1F5}"/>
          </ac:spMkLst>
        </pc:spChg>
        <pc:spChg chg="mod">
          <ac:chgData name="3715" userId="13d3e2f1547d4613" providerId="LiveId" clId="{9BE59BC7-DAA2-4562-9E78-272195CEFF9D}" dt="2023-06-25T04:26:20.296" v="132" actId="14100"/>
          <ac:spMkLst>
            <pc:docMk/>
            <pc:sldMk cId="4093073868" sldId="289"/>
            <ac:spMk id="14" creationId="{0BC4E04E-5141-ED0C-9FA5-0C4BC7208241}"/>
          </ac:spMkLst>
        </pc:spChg>
        <pc:spChg chg="mod">
          <ac:chgData name="3715" userId="13d3e2f1547d4613" providerId="LiveId" clId="{9BE59BC7-DAA2-4562-9E78-272195CEFF9D}" dt="2023-06-25T04:26:14.104" v="130" actId="14100"/>
          <ac:spMkLst>
            <pc:docMk/>
            <pc:sldMk cId="4093073868" sldId="289"/>
            <ac:spMk id="15" creationId="{BBC80599-6A76-AAED-9C8E-D233C5EC6E8F}"/>
          </ac:spMkLst>
        </pc:spChg>
        <pc:spChg chg="mod">
          <ac:chgData name="3715" userId="13d3e2f1547d4613" providerId="LiveId" clId="{9BE59BC7-DAA2-4562-9E78-272195CEFF9D}" dt="2023-06-25T04:25:57.089" v="126" actId="14100"/>
          <ac:spMkLst>
            <pc:docMk/>
            <pc:sldMk cId="4093073868" sldId="289"/>
            <ac:spMk id="16" creationId="{FFF0C37D-AB57-8298-67F4-BB0248E1C9AE}"/>
          </ac:spMkLst>
        </pc:spChg>
        <pc:spChg chg="mod">
          <ac:chgData name="3715" userId="13d3e2f1547d4613" providerId="LiveId" clId="{9BE59BC7-DAA2-4562-9E78-272195CEFF9D}" dt="2023-06-25T04:26:06.289" v="128" actId="14100"/>
          <ac:spMkLst>
            <pc:docMk/>
            <pc:sldMk cId="4093073868" sldId="289"/>
            <ac:spMk id="17" creationId="{E0CEB623-0856-9873-480D-F567CC3FBDB8}"/>
          </ac:spMkLst>
        </pc:spChg>
        <pc:spChg chg="mod">
          <ac:chgData name="3715" userId="13d3e2f1547d4613" providerId="LiveId" clId="{9BE59BC7-DAA2-4562-9E78-272195CEFF9D}" dt="2023-06-25T04:25:46.791" v="124" actId="14100"/>
          <ac:spMkLst>
            <pc:docMk/>
            <pc:sldMk cId="4093073868" sldId="289"/>
            <ac:spMk id="18" creationId="{4CB77A7D-3963-7B73-160E-1987554943FB}"/>
          </ac:spMkLst>
        </pc:spChg>
        <pc:spChg chg="mod">
          <ac:chgData name="3715" userId="13d3e2f1547d4613" providerId="LiveId" clId="{9BE59BC7-DAA2-4562-9E78-272195CEFF9D}" dt="2023-06-25T04:25:29.736" v="122" actId="14100"/>
          <ac:spMkLst>
            <pc:docMk/>
            <pc:sldMk cId="4093073868" sldId="289"/>
            <ac:spMk id="19" creationId="{5E064C2D-D3CA-3B22-DE61-CB553E6D1CF3}"/>
          </ac:spMkLst>
        </pc:spChg>
      </pc:sldChg>
      <pc:sldChg chg="addSp delSp modSp mod delAnim modAnim">
        <pc:chgData name="3715" userId="13d3e2f1547d4613" providerId="LiveId" clId="{9BE59BC7-DAA2-4562-9E78-272195CEFF9D}" dt="2023-06-25T07:00:20.142" v="256"/>
        <pc:sldMkLst>
          <pc:docMk/>
          <pc:sldMk cId="226929016" sldId="290"/>
        </pc:sldMkLst>
        <pc:spChg chg="mod">
          <ac:chgData name="3715" userId="13d3e2f1547d4613" providerId="LiveId" clId="{9BE59BC7-DAA2-4562-9E78-272195CEFF9D}" dt="2023-06-25T04:17:46.228" v="50"/>
          <ac:spMkLst>
            <pc:docMk/>
            <pc:sldMk cId="226929016" sldId="290"/>
            <ac:spMk id="2" creationId="{8E4BA3C0-A444-CAD7-9B62-326A476C8419}"/>
          </ac:spMkLst>
        </pc:spChg>
        <pc:spChg chg="mod">
          <ac:chgData name="3715" userId="13d3e2f1547d4613" providerId="LiveId" clId="{9BE59BC7-DAA2-4562-9E78-272195CEFF9D}" dt="2023-06-25T06:56:54.963" v="221" actId="207"/>
          <ac:spMkLst>
            <pc:docMk/>
            <pc:sldMk cId="226929016" sldId="290"/>
            <ac:spMk id="3" creationId="{3EB80A4A-505A-C7F7-99AD-B1E2FCC686CF}"/>
          </ac:spMkLst>
        </pc:spChg>
        <pc:spChg chg="mod">
          <ac:chgData name="3715" userId="13d3e2f1547d4613" providerId="LiveId" clId="{9BE59BC7-DAA2-4562-9E78-272195CEFF9D}" dt="2023-06-25T06:57:06.145" v="223" actId="14100"/>
          <ac:spMkLst>
            <pc:docMk/>
            <pc:sldMk cId="226929016" sldId="290"/>
            <ac:spMk id="4" creationId="{51CBFEF8-2527-120B-428F-050EB4847D0B}"/>
          </ac:spMkLst>
        </pc:spChg>
        <pc:spChg chg="del mod">
          <ac:chgData name="3715" userId="13d3e2f1547d4613" providerId="LiveId" clId="{9BE59BC7-DAA2-4562-9E78-272195CEFF9D}" dt="2023-06-25T06:55:12.146" v="212" actId="21"/>
          <ac:spMkLst>
            <pc:docMk/>
            <pc:sldMk cId="226929016" sldId="290"/>
            <ac:spMk id="5" creationId="{B6B1896D-E593-73C5-3F39-33FAEDAAD4B3}"/>
          </ac:spMkLst>
        </pc:spChg>
        <pc:spChg chg="del mod">
          <ac:chgData name="3715" userId="13d3e2f1547d4613" providerId="LiveId" clId="{9BE59BC7-DAA2-4562-9E78-272195CEFF9D}" dt="2023-06-25T06:55:06.516" v="211" actId="21"/>
          <ac:spMkLst>
            <pc:docMk/>
            <pc:sldMk cId="226929016" sldId="290"/>
            <ac:spMk id="6" creationId="{B3B75AE6-508A-B950-5A97-F7F75072377A}"/>
          </ac:spMkLst>
        </pc:spChg>
        <pc:spChg chg="del mod">
          <ac:chgData name="3715" userId="13d3e2f1547d4613" providerId="LiveId" clId="{9BE59BC7-DAA2-4562-9E78-272195CEFF9D}" dt="2023-06-25T06:54:42.076" v="204" actId="21"/>
          <ac:spMkLst>
            <pc:docMk/>
            <pc:sldMk cId="226929016" sldId="290"/>
            <ac:spMk id="7" creationId="{18FDA9FB-49EB-1F78-C794-5A12A746B826}"/>
          </ac:spMkLst>
        </pc:spChg>
        <pc:spChg chg="del mod">
          <ac:chgData name="3715" userId="13d3e2f1547d4613" providerId="LiveId" clId="{9BE59BC7-DAA2-4562-9E78-272195CEFF9D}" dt="2023-06-25T06:54:59.977" v="209" actId="21"/>
          <ac:spMkLst>
            <pc:docMk/>
            <pc:sldMk cId="226929016" sldId="290"/>
            <ac:spMk id="8" creationId="{AC34522D-1C6B-58C6-1CC0-8DFAF92BF692}"/>
          </ac:spMkLst>
        </pc:spChg>
        <pc:spChg chg="del mod">
          <ac:chgData name="3715" userId="13d3e2f1547d4613" providerId="LiveId" clId="{9BE59BC7-DAA2-4562-9E78-272195CEFF9D}" dt="2023-06-25T06:55:03.288" v="210" actId="21"/>
          <ac:spMkLst>
            <pc:docMk/>
            <pc:sldMk cId="226929016" sldId="290"/>
            <ac:spMk id="9" creationId="{B20FE031-0101-9A94-85CE-6C20B0255476}"/>
          </ac:spMkLst>
        </pc:spChg>
        <pc:spChg chg="del mod">
          <ac:chgData name="3715" userId="13d3e2f1547d4613" providerId="LiveId" clId="{9BE59BC7-DAA2-4562-9E78-272195CEFF9D}" dt="2023-06-25T06:54:48.923" v="205" actId="21"/>
          <ac:spMkLst>
            <pc:docMk/>
            <pc:sldMk cId="226929016" sldId="290"/>
            <ac:spMk id="10" creationId="{C8222929-2D6C-BBBE-D986-F6E043F04A30}"/>
          </ac:spMkLst>
        </pc:spChg>
        <pc:spChg chg="del mod">
          <ac:chgData name="3715" userId="13d3e2f1547d4613" providerId="LiveId" clId="{9BE59BC7-DAA2-4562-9E78-272195CEFF9D}" dt="2023-06-25T06:54:52.647" v="206" actId="21"/>
          <ac:spMkLst>
            <pc:docMk/>
            <pc:sldMk cId="226929016" sldId="290"/>
            <ac:spMk id="11" creationId="{FF7FF1F7-897F-8E3D-0299-70354747DBA3}"/>
          </ac:spMkLst>
        </pc:spChg>
        <pc:spChg chg="del mod">
          <ac:chgData name="3715" userId="13d3e2f1547d4613" providerId="LiveId" clId="{9BE59BC7-DAA2-4562-9E78-272195CEFF9D}" dt="2023-06-25T06:54:56.122" v="208" actId="21"/>
          <ac:spMkLst>
            <pc:docMk/>
            <pc:sldMk cId="226929016" sldId="290"/>
            <ac:spMk id="12" creationId="{5EC07530-4827-C3F1-C8CF-E963BB93A32A}"/>
          </ac:spMkLst>
        </pc:spChg>
        <pc:spChg chg="add mod">
          <ac:chgData name="3715" userId="13d3e2f1547d4613" providerId="LiveId" clId="{9BE59BC7-DAA2-4562-9E78-272195CEFF9D}" dt="2023-06-25T06:57:33.873" v="228" actId="14100"/>
          <ac:spMkLst>
            <pc:docMk/>
            <pc:sldMk cId="226929016" sldId="290"/>
            <ac:spMk id="13" creationId="{89318CA6-871D-944D-C567-EBEF75CDF29E}"/>
          </ac:spMkLst>
        </pc:spChg>
        <pc:spChg chg="add mod">
          <ac:chgData name="3715" userId="13d3e2f1547d4613" providerId="LiveId" clId="{9BE59BC7-DAA2-4562-9E78-272195CEFF9D}" dt="2023-06-25T06:57:52.857" v="232" actId="14100"/>
          <ac:spMkLst>
            <pc:docMk/>
            <pc:sldMk cId="226929016" sldId="290"/>
            <ac:spMk id="14" creationId="{1B30A372-07CF-125D-639F-677DB7DA2FA6}"/>
          </ac:spMkLst>
        </pc:spChg>
        <pc:spChg chg="add mod">
          <ac:chgData name="3715" userId="13d3e2f1547d4613" providerId="LiveId" clId="{9BE59BC7-DAA2-4562-9E78-272195CEFF9D}" dt="2023-06-25T06:58:06.745" v="235" actId="14100"/>
          <ac:spMkLst>
            <pc:docMk/>
            <pc:sldMk cId="226929016" sldId="290"/>
            <ac:spMk id="15" creationId="{802C250F-6712-43D2-243F-A490FBFCD822}"/>
          </ac:spMkLst>
        </pc:spChg>
        <pc:spChg chg="add mod">
          <ac:chgData name="3715" userId="13d3e2f1547d4613" providerId="LiveId" clId="{9BE59BC7-DAA2-4562-9E78-272195CEFF9D}" dt="2023-06-25T06:58:19.193" v="238" actId="14100"/>
          <ac:spMkLst>
            <pc:docMk/>
            <pc:sldMk cId="226929016" sldId="290"/>
            <ac:spMk id="16" creationId="{1BA7E17B-F75C-317B-567F-455D85D3EB79}"/>
          </ac:spMkLst>
        </pc:spChg>
        <pc:spChg chg="add mod">
          <ac:chgData name="3715" userId="13d3e2f1547d4613" providerId="LiveId" clId="{9BE59BC7-DAA2-4562-9E78-272195CEFF9D}" dt="2023-06-25T06:58:33.785" v="241" actId="14100"/>
          <ac:spMkLst>
            <pc:docMk/>
            <pc:sldMk cId="226929016" sldId="290"/>
            <ac:spMk id="17" creationId="{90844A85-070B-BBB0-03A9-70870ABC4CCE}"/>
          </ac:spMkLst>
        </pc:spChg>
        <pc:spChg chg="add mod">
          <ac:chgData name="3715" userId="13d3e2f1547d4613" providerId="LiveId" clId="{9BE59BC7-DAA2-4562-9E78-272195CEFF9D}" dt="2023-06-25T06:58:46.793" v="244" actId="14100"/>
          <ac:spMkLst>
            <pc:docMk/>
            <pc:sldMk cId="226929016" sldId="290"/>
            <ac:spMk id="18" creationId="{3C0C8874-88B8-AE33-94E3-9537A2F99943}"/>
          </ac:spMkLst>
        </pc:spChg>
        <pc:spChg chg="add mod">
          <ac:chgData name="3715" userId="13d3e2f1547d4613" providerId="LiveId" clId="{9BE59BC7-DAA2-4562-9E78-272195CEFF9D}" dt="2023-06-25T06:58:59.217" v="247" actId="14100"/>
          <ac:spMkLst>
            <pc:docMk/>
            <pc:sldMk cId="226929016" sldId="290"/>
            <ac:spMk id="19" creationId="{3B5C1457-B1C9-740A-F255-844CF25DA9F7}"/>
          </ac:spMkLst>
        </pc:spChg>
        <pc:spChg chg="add mod">
          <ac:chgData name="3715" userId="13d3e2f1547d4613" providerId="LiveId" clId="{9BE59BC7-DAA2-4562-9E78-272195CEFF9D}" dt="2023-06-25T06:59:40.081" v="250" actId="14100"/>
          <ac:spMkLst>
            <pc:docMk/>
            <pc:sldMk cId="226929016" sldId="290"/>
            <ac:spMk id="20" creationId="{E5C26475-EA28-80E3-EFC4-8AE8A6ECD458}"/>
          </ac:spMkLst>
        </pc:spChg>
      </pc:sldChg>
      <pc:sldChg chg="delSp modSp mod modAnim">
        <pc:chgData name="3715" userId="13d3e2f1547d4613" providerId="LiveId" clId="{9BE59BC7-DAA2-4562-9E78-272195CEFF9D}" dt="2023-06-25T07:06:03.917" v="293" actId="27636"/>
        <pc:sldMkLst>
          <pc:docMk/>
          <pc:sldMk cId="1135016983" sldId="291"/>
        </pc:sldMkLst>
        <pc:spChg chg="mod">
          <ac:chgData name="3715" userId="13d3e2f1547d4613" providerId="LiveId" clId="{9BE59BC7-DAA2-4562-9E78-272195CEFF9D}" dt="2023-06-25T04:17:46.228" v="50"/>
          <ac:spMkLst>
            <pc:docMk/>
            <pc:sldMk cId="1135016983" sldId="291"/>
            <ac:spMk id="2" creationId="{8E4BA3C0-A444-CAD7-9B62-326A476C8419}"/>
          </ac:spMkLst>
        </pc:spChg>
        <pc:spChg chg="mod">
          <ac:chgData name="3715" userId="13d3e2f1547d4613" providerId="LiveId" clId="{9BE59BC7-DAA2-4562-9E78-272195CEFF9D}" dt="2023-06-25T07:06:03.917" v="293" actId="27636"/>
          <ac:spMkLst>
            <pc:docMk/>
            <pc:sldMk cId="1135016983" sldId="291"/>
            <ac:spMk id="3" creationId="{3EB80A4A-505A-C7F7-99AD-B1E2FCC686CF}"/>
          </ac:spMkLst>
        </pc:spChg>
        <pc:spChg chg="del mod">
          <ac:chgData name="3715" userId="13d3e2f1547d4613" providerId="LiveId" clId="{9BE59BC7-DAA2-4562-9E78-272195CEFF9D}" dt="2023-06-25T07:02:27.048" v="263" actId="21"/>
          <ac:spMkLst>
            <pc:docMk/>
            <pc:sldMk cId="1135016983" sldId="291"/>
            <ac:spMk id="4" creationId="{94642871-9C3E-CC3F-A384-AC9683EBF63C}"/>
          </ac:spMkLst>
        </pc:spChg>
        <pc:spChg chg="del mod">
          <ac:chgData name="3715" userId="13d3e2f1547d4613" providerId="LiveId" clId="{9BE59BC7-DAA2-4562-9E78-272195CEFF9D}" dt="2023-06-25T07:02:27.048" v="263" actId="21"/>
          <ac:spMkLst>
            <pc:docMk/>
            <pc:sldMk cId="1135016983" sldId="291"/>
            <ac:spMk id="5" creationId="{B17604D7-43C5-F4A4-885F-51E296F897CA}"/>
          </ac:spMkLst>
        </pc:spChg>
        <pc:spChg chg="del mod">
          <ac:chgData name="3715" userId="13d3e2f1547d4613" providerId="LiveId" clId="{9BE59BC7-DAA2-4562-9E78-272195CEFF9D}" dt="2023-06-25T07:02:27.048" v="263" actId="21"/>
          <ac:spMkLst>
            <pc:docMk/>
            <pc:sldMk cId="1135016983" sldId="291"/>
            <ac:spMk id="6" creationId="{8165CC91-6C9B-FB60-6EDE-C499A0D5D034}"/>
          </ac:spMkLst>
        </pc:spChg>
        <pc:spChg chg="del mod">
          <ac:chgData name="3715" userId="13d3e2f1547d4613" providerId="LiveId" clId="{9BE59BC7-DAA2-4562-9E78-272195CEFF9D}" dt="2023-06-25T07:02:27.048" v="263" actId="21"/>
          <ac:spMkLst>
            <pc:docMk/>
            <pc:sldMk cId="1135016983" sldId="291"/>
            <ac:spMk id="7" creationId="{A26B8BFA-7D9A-FDD9-AA7A-BC6AF30DA99B}"/>
          </ac:spMkLst>
        </pc:spChg>
        <pc:spChg chg="del mod">
          <ac:chgData name="3715" userId="13d3e2f1547d4613" providerId="LiveId" clId="{9BE59BC7-DAA2-4562-9E78-272195CEFF9D}" dt="2023-06-25T07:02:27.048" v="263" actId="21"/>
          <ac:spMkLst>
            <pc:docMk/>
            <pc:sldMk cId="1135016983" sldId="291"/>
            <ac:spMk id="8" creationId="{78E7426F-1734-0AA4-E15E-AEE25AAC9F53}"/>
          </ac:spMkLst>
        </pc:spChg>
        <pc:spChg chg="del mod">
          <ac:chgData name="3715" userId="13d3e2f1547d4613" providerId="LiveId" clId="{9BE59BC7-DAA2-4562-9E78-272195CEFF9D}" dt="2023-06-25T07:02:44.477" v="264" actId="21"/>
          <ac:spMkLst>
            <pc:docMk/>
            <pc:sldMk cId="1135016983" sldId="291"/>
            <ac:spMk id="9" creationId="{9ABBEF32-B465-C5B1-BF44-2892E5357232}"/>
          </ac:spMkLst>
        </pc:spChg>
        <pc:spChg chg="del mod">
          <ac:chgData name="3715" userId="13d3e2f1547d4613" providerId="LiveId" clId="{9BE59BC7-DAA2-4562-9E78-272195CEFF9D}" dt="2023-06-25T07:02:49.640" v="266" actId="21"/>
          <ac:spMkLst>
            <pc:docMk/>
            <pc:sldMk cId="1135016983" sldId="291"/>
            <ac:spMk id="10" creationId="{59EEC842-C209-D97D-B491-2FE87B8C2D5B}"/>
          </ac:spMkLst>
        </pc:spChg>
        <pc:spChg chg="mod">
          <ac:chgData name="3715" userId="13d3e2f1547d4613" providerId="LiveId" clId="{9BE59BC7-DAA2-4562-9E78-272195CEFF9D}" dt="2023-06-25T07:02:52.449" v="267" actId="14100"/>
          <ac:spMkLst>
            <pc:docMk/>
            <pc:sldMk cId="1135016983" sldId="291"/>
            <ac:spMk id="11" creationId="{E0E310F6-9CA9-AA1B-CCEE-ECCCB3EE45D5}"/>
          </ac:spMkLst>
        </pc:spChg>
        <pc:spChg chg="del mod">
          <ac:chgData name="3715" userId="13d3e2f1547d4613" providerId="LiveId" clId="{9BE59BC7-DAA2-4562-9E78-272195CEFF9D}" dt="2023-06-25T07:02:58.739" v="268" actId="21"/>
          <ac:spMkLst>
            <pc:docMk/>
            <pc:sldMk cId="1135016983" sldId="291"/>
            <ac:spMk id="12" creationId="{2547D0B4-DAF3-5F5C-ED5B-FE89AC44C618}"/>
          </ac:spMkLst>
        </pc:spChg>
        <pc:spChg chg="del mod">
          <ac:chgData name="3715" userId="13d3e2f1547d4613" providerId="LiveId" clId="{9BE59BC7-DAA2-4562-9E78-272195CEFF9D}" dt="2023-06-25T07:03:05.236" v="269" actId="21"/>
          <ac:spMkLst>
            <pc:docMk/>
            <pc:sldMk cId="1135016983" sldId="291"/>
            <ac:spMk id="13" creationId="{708F2183-3926-F7D6-58C6-D2495A9DFB0A}"/>
          </ac:spMkLst>
        </pc:spChg>
        <pc:spChg chg="del mod">
          <ac:chgData name="3715" userId="13d3e2f1547d4613" providerId="LiveId" clId="{9BE59BC7-DAA2-4562-9E78-272195CEFF9D}" dt="2023-06-25T07:03:09.865" v="271" actId="21"/>
          <ac:spMkLst>
            <pc:docMk/>
            <pc:sldMk cId="1135016983" sldId="291"/>
            <ac:spMk id="14" creationId="{AEA86FB6-26EA-E938-4729-E7418B556BBE}"/>
          </ac:spMkLst>
        </pc:spChg>
        <pc:spChg chg="del mod">
          <ac:chgData name="3715" userId="13d3e2f1547d4613" providerId="LiveId" clId="{9BE59BC7-DAA2-4562-9E78-272195CEFF9D}" dt="2023-06-25T07:03:13.786" v="272" actId="21"/>
          <ac:spMkLst>
            <pc:docMk/>
            <pc:sldMk cId="1135016983" sldId="291"/>
            <ac:spMk id="15" creationId="{9B649B17-B1E2-C932-D94E-471259FC33A4}"/>
          </ac:spMkLst>
        </pc:spChg>
        <pc:spChg chg="del mod">
          <ac:chgData name="3715" userId="13d3e2f1547d4613" providerId="LiveId" clId="{9BE59BC7-DAA2-4562-9E78-272195CEFF9D}" dt="2023-06-25T07:03:17.366" v="273" actId="21"/>
          <ac:spMkLst>
            <pc:docMk/>
            <pc:sldMk cId="1135016983" sldId="291"/>
            <ac:spMk id="16" creationId="{4FEA8B73-49E6-4514-BACB-5669E2FB4AD0}"/>
          </ac:spMkLst>
        </pc:spChg>
        <pc:spChg chg="del mod">
          <ac:chgData name="3715" userId="13d3e2f1547d4613" providerId="LiveId" clId="{9BE59BC7-DAA2-4562-9E78-272195CEFF9D}" dt="2023-06-25T07:03:21.056" v="274" actId="21"/>
          <ac:spMkLst>
            <pc:docMk/>
            <pc:sldMk cId="1135016983" sldId="291"/>
            <ac:spMk id="17" creationId="{1120BC8C-F58F-83EE-4244-479107A4A6AD}"/>
          </ac:spMkLst>
        </pc:spChg>
        <pc:spChg chg="del mod">
          <ac:chgData name="3715" userId="13d3e2f1547d4613" providerId="LiveId" clId="{9BE59BC7-DAA2-4562-9E78-272195CEFF9D}" dt="2023-06-25T07:03:24.990" v="275" actId="21"/>
          <ac:spMkLst>
            <pc:docMk/>
            <pc:sldMk cId="1135016983" sldId="291"/>
            <ac:spMk id="18" creationId="{BC069B32-599E-6DBF-F936-4D2A484580EC}"/>
          </ac:spMkLst>
        </pc:spChg>
        <pc:spChg chg="del mod">
          <ac:chgData name="3715" userId="13d3e2f1547d4613" providerId="LiveId" clId="{9BE59BC7-DAA2-4562-9E78-272195CEFF9D}" dt="2023-06-25T07:03:29.208" v="276" actId="21"/>
          <ac:spMkLst>
            <pc:docMk/>
            <pc:sldMk cId="1135016983" sldId="291"/>
            <ac:spMk id="19" creationId="{076F3677-FDBA-C29B-476D-D1E587FB5392}"/>
          </ac:spMkLst>
        </pc:spChg>
      </pc:sldChg>
      <pc:sldChg chg="modSp del mod">
        <pc:chgData name="3715" userId="13d3e2f1547d4613" providerId="LiveId" clId="{9BE59BC7-DAA2-4562-9E78-272195CEFF9D}" dt="2023-06-25T07:12:08.950" v="340" actId="2696"/>
        <pc:sldMkLst>
          <pc:docMk/>
          <pc:sldMk cId="377647532" sldId="292"/>
        </pc:sldMkLst>
        <pc:spChg chg="mod">
          <ac:chgData name="3715" userId="13d3e2f1547d4613" providerId="LiveId" clId="{9BE59BC7-DAA2-4562-9E78-272195CEFF9D}" dt="2023-06-25T04:17:46.228" v="50"/>
          <ac:spMkLst>
            <pc:docMk/>
            <pc:sldMk cId="377647532" sldId="292"/>
            <ac:spMk id="2" creationId="{8E4BA3C0-A444-CAD7-9B62-326A476C8419}"/>
          </ac:spMkLst>
        </pc:spChg>
        <pc:spChg chg="mod">
          <ac:chgData name="3715" userId="13d3e2f1547d4613" providerId="LiveId" clId="{9BE59BC7-DAA2-4562-9E78-272195CEFF9D}" dt="2023-06-25T07:10:42.508" v="336" actId="27636"/>
          <ac:spMkLst>
            <pc:docMk/>
            <pc:sldMk cId="377647532" sldId="292"/>
            <ac:spMk id="3" creationId="{3EB80A4A-505A-C7F7-99AD-B1E2FCC686CF}"/>
          </ac:spMkLst>
        </pc:spChg>
      </pc:sldChg>
      <pc:sldChg chg="add del">
        <pc:chgData name="3715" userId="13d3e2f1547d4613" providerId="LiveId" clId="{9BE59BC7-DAA2-4562-9E78-272195CEFF9D}" dt="2023-06-25T07:13:01.912" v="344"/>
        <pc:sldMkLst>
          <pc:docMk/>
          <pc:sldMk cId="1578347289" sldId="292"/>
        </pc:sldMkLst>
      </pc:sldChg>
      <pc:sldChg chg="addSp modSp mod modAnim">
        <pc:chgData name="3715" userId="13d3e2f1547d4613" providerId="LiveId" clId="{9BE59BC7-DAA2-4562-9E78-272195CEFF9D}" dt="2023-06-25T07:19:44.154" v="414" actId="1076"/>
        <pc:sldMkLst>
          <pc:docMk/>
          <pc:sldMk cId="2231145872" sldId="293"/>
        </pc:sldMkLst>
        <pc:spChg chg="mod">
          <ac:chgData name="3715" userId="13d3e2f1547d4613" providerId="LiveId" clId="{9BE59BC7-DAA2-4562-9E78-272195CEFF9D}" dt="2023-06-25T04:17:46.228" v="50"/>
          <ac:spMkLst>
            <pc:docMk/>
            <pc:sldMk cId="2231145872" sldId="293"/>
            <ac:spMk id="2" creationId="{8E4BA3C0-A444-CAD7-9B62-326A476C8419}"/>
          </ac:spMkLst>
        </pc:spChg>
        <pc:spChg chg="mod">
          <ac:chgData name="3715" userId="13d3e2f1547d4613" providerId="LiveId" clId="{9BE59BC7-DAA2-4562-9E78-272195CEFF9D}" dt="2023-06-25T07:19:25.151" v="411" actId="1076"/>
          <ac:spMkLst>
            <pc:docMk/>
            <pc:sldMk cId="2231145872" sldId="293"/>
            <ac:spMk id="3" creationId="{3EB80A4A-505A-C7F7-99AD-B1E2FCC686CF}"/>
          </ac:spMkLst>
        </pc:spChg>
        <pc:spChg chg="add mod">
          <ac:chgData name="3715" userId="13d3e2f1547d4613" providerId="LiveId" clId="{9BE59BC7-DAA2-4562-9E78-272195CEFF9D}" dt="2023-06-25T07:18:06.289" v="389" actId="14100"/>
          <ac:spMkLst>
            <pc:docMk/>
            <pc:sldMk cId="2231145872" sldId="293"/>
            <ac:spMk id="4" creationId="{08B2DA38-C324-CFFA-4DB3-6608F9E227FE}"/>
          </ac:spMkLst>
        </pc:spChg>
        <pc:spChg chg="add mod">
          <ac:chgData name="3715" userId="13d3e2f1547d4613" providerId="LiveId" clId="{9BE59BC7-DAA2-4562-9E78-272195CEFF9D}" dt="2023-06-25T07:18:22.994" v="393" actId="14100"/>
          <ac:spMkLst>
            <pc:docMk/>
            <pc:sldMk cId="2231145872" sldId="293"/>
            <ac:spMk id="5" creationId="{19ED71B2-1259-26E4-CCB0-4265E7E54136}"/>
          </ac:spMkLst>
        </pc:spChg>
        <pc:spChg chg="add mod">
          <ac:chgData name="3715" userId="13d3e2f1547d4613" providerId="LiveId" clId="{9BE59BC7-DAA2-4562-9E78-272195CEFF9D}" dt="2023-06-25T07:18:34.025" v="397" actId="14100"/>
          <ac:spMkLst>
            <pc:docMk/>
            <pc:sldMk cId="2231145872" sldId="293"/>
            <ac:spMk id="6" creationId="{D774086A-2EF4-E37A-5E2B-8CBE5A4A40C0}"/>
          </ac:spMkLst>
        </pc:spChg>
        <pc:spChg chg="add mod">
          <ac:chgData name="3715" userId="13d3e2f1547d4613" providerId="LiveId" clId="{9BE59BC7-DAA2-4562-9E78-272195CEFF9D}" dt="2023-06-25T07:18:58.984" v="403" actId="14100"/>
          <ac:spMkLst>
            <pc:docMk/>
            <pc:sldMk cId="2231145872" sldId="293"/>
            <ac:spMk id="7" creationId="{4F517A99-63FC-2014-86D6-549D6250EE27}"/>
          </ac:spMkLst>
        </pc:spChg>
        <pc:spChg chg="add mod">
          <ac:chgData name="3715" userId="13d3e2f1547d4613" providerId="LiveId" clId="{9BE59BC7-DAA2-4562-9E78-272195CEFF9D}" dt="2023-06-25T07:19:14.721" v="407" actId="14100"/>
          <ac:spMkLst>
            <pc:docMk/>
            <pc:sldMk cId="2231145872" sldId="293"/>
            <ac:spMk id="8" creationId="{C53011AA-938D-53AC-F9E2-8A63073EDB16}"/>
          </ac:spMkLst>
        </pc:spChg>
        <pc:spChg chg="add mod">
          <ac:chgData name="3715" userId="13d3e2f1547d4613" providerId="LiveId" clId="{9BE59BC7-DAA2-4562-9E78-272195CEFF9D}" dt="2023-06-25T07:19:29.497" v="412" actId="14100"/>
          <ac:spMkLst>
            <pc:docMk/>
            <pc:sldMk cId="2231145872" sldId="293"/>
            <ac:spMk id="9" creationId="{A64E8170-990C-8E8C-FEF8-75B685BE5D96}"/>
          </ac:spMkLst>
        </pc:spChg>
        <pc:spChg chg="add mod">
          <ac:chgData name="3715" userId="13d3e2f1547d4613" providerId="LiveId" clId="{9BE59BC7-DAA2-4562-9E78-272195CEFF9D}" dt="2023-06-25T07:19:44.154" v="414" actId="1076"/>
          <ac:spMkLst>
            <pc:docMk/>
            <pc:sldMk cId="2231145872" sldId="293"/>
            <ac:spMk id="10" creationId="{97F8551F-5359-B6F9-DAD5-D1153B9C888A}"/>
          </ac:spMkLst>
        </pc:spChg>
      </pc:sldChg>
      <pc:sldChg chg="addSp modSp mod modAnim">
        <pc:chgData name="3715" userId="13d3e2f1547d4613" providerId="LiveId" clId="{9BE59BC7-DAA2-4562-9E78-272195CEFF9D}" dt="2023-06-25T07:28:00.362" v="456" actId="1076"/>
        <pc:sldMkLst>
          <pc:docMk/>
          <pc:sldMk cId="2885510984" sldId="295"/>
        </pc:sldMkLst>
        <pc:spChg chg="mod">
          <ac:chgData name="3715" userId="13d3e2f1547d4613" providerId="LiveId" clId="{9BE59BC7-DAA2-4562-9E78-272195CEFF9D}" dt="2023-06-25T04:17:46.228" v="50"/>
          <ac:spMkLst>
            <pc:docMk/>
            <pc:sldMk cId="2885510984" sldId="295"/>
            <ac:spMk id="2" creationId="{8E4BA3C0-A444-CAD7-9B62-326A476C8419}"/>
          </ac:spMkLst>
        </pc:spChg>
        <pc:spChg chg="mod">
          <ac:chgData name="3715" userId="13d3e2f1547d4613" providerId="LiveId" clId="{9BE59BC7-DAA2-4562-9E78-272195CEFF9D}" dt="2023-06-25T07:26:11.026" v="429" actId="207"/>
          <ac:spMkLst>
            <pc:docMk/>
            <pc:sldMk cId="2885510984" sldId="295"/>
            <ac:spMk id="3" creationId="{3EB80A4A-505A-C7F7-99AD-B1E2FCC686CF}"/>
          </ac:spMkLst>
        </pc:spChg>
        <pc:spChg chg="add mod">
          <ac:chgData name="3715" userId="13d3e2f1547d4613" providerId="LiveId" clId="{9BE59BC7-DAA2-4562-9E78-272195CEFF9D}" dt="2023-06-25T07:26:28.104" v="431" actId="14100"/>
          <ac:spMkLst>
            <pc:docMk/>
            <pc:sldMk cId="2885510984" sldId="295"/>
            <ac:spMk id="4" creationId="{CC170B26-F4CC-5B29-9A23-B9E36D3653D0}"/>
          </ac:spMkLst>
        </pc:spChg>
        <pc:spChg chg="add mod">
          <ac:chgData name="3715" userId="13d3e2f1547d4613" providerId="LiveId" clId="{9BE59BC7-DAA2-4562-9E78-272195CEFF9D}" dt="2023-06-25T07:26:38.929" v="434" actId="14100"/>
          <ac:spMkLst>
            <pc:docMk/>
            <pc:sldMk cId="2885510984" sldId="295"/>
            <ac:spMk id="5" creationId="{CD357A33-36FE-6A2B-6447-81884E14CCB8}"/>
          </ac:spMkLst>
        </pc:spChg>
        <pc:spChg chg="add mod">
          <ac:chgData name="3715" userId="13d3e2f1547d4613" providerId="LiveId" clId="{9BE59BC7-DAA2-4562-9E78-272195CEFF9D}" dt="2023-06-25T07:26:48.849" v="437" actId="14100"/>
          <ac:spMkLst>
            <pc:docMk/>
            <pc:sldMk cId="2885510984" sldId="295"/>
            <ac:spMk id="6" creationId="{04291E18-936A-80A8-F77C-780418F12163}"/>
          </ac:spMkLst>
        </pc:spChg>
        <pc:spChg chg="add mod">
          <ac:chgData name="3715" userId="13d3e2f1547d4613" providerId="LiveId" clId="{9BE59BC7-DAA2-4562-9E78-272195CEFF9D}" dt="2023-06-25T07:27:15.489" v="444" actId="14100"/>
          <ac:spMkLst>
            <pc:docMk/>
            <pc:sldMk cId="2885510984" sldId="295"/>
            <ac:spMk id="7" creationId="{D3BFCB73-02AE-CE4E-BC78-72408E224D03}"/>
          </ac:spMkLst>
        </pc:spChg>
        <pc:spChg chg="add mod">
          <ac:chgData name="3715" userId="13d3e2f1547d4613" providerId="LiveId" clId="{9BE59BC7-DAA2-4562-9E78-272195CEFF9D}" dt="2023-06-25T07:27:10.273" v="443" actId="14100"/>
          <ac:spMkLst>
            <pc:docMk/>
            <pc:sldMk cId="2885510984" sldId="295"/>
            <ac:spMk id="8" creationId="{7089A84A-541D-2C08-1EF4-76BA2CF4F189}"/>
          </ac:spMkLst>
        </pc:spChg>
        <pc:spChg chg="add mod">
          <ac:chgData name="3715" userId="13d3e2f1547d4613" providerId="LiveId" clId="{9BE59BC7-DAA2-4562-9E78-272195CEFF9D}" dt="2023-06-25T07:27:25.753" v="447" actId="14100"/>
          <ac:spMkLst>
            <pc:docMk/>
            <pc:sldMk cId="2885510984" sldId="295"/>
            <ac:spMk id="9" creationId="{580D21A2-01A1-B661-A856-4B613A4D1264}"/>
          </ac:spMkLst>
        </pc:spChg>
        <pc:spChg chg="add mod">
          <ac:chgData name="3715" userId="13d3e2f1547d4613" providerId="LiveId" clId="{9BE59BC7-DAA2-4562-9E78-272195CEFF9D}" dt="2023-06-25T07:27:35.689" v="450" actId="14100"/>
          <ac:spMkLst>
            <pc:docMk/>
            <pc:sldMk cId="2885510984" sldId="295"/>
            <ac:spMk id="10" creationId="{1AF9584D-044D-D87C-F1A9-D8694BA2ECAF}"/>
          </ac:spMkLst>
        </pc:spChg>
        <pc:spChg chg="add mod">
          <ac:chgData name="3715" userId="13d3e2f1547d4613" providerId="LiveId" clId="{9BE59BC7-DAA2-4562-9E78-272195CEFF9D}" dt="2023-06-25T07:27:51.097" v="454" actId="14100"/>
          <ac:spMkLst>
            <pc:docMk/>
            <pc:sldMk cId="2885510984" sldId="295"/>
            <ac:spMk id="11" creationId="{C1ABB268-F447-D457-F254-1C259FC6349C}"/>
          </ac:spMkLst>
        </pc:spChg>
        <pc:spChg chg="add mod">
          <ac:chgData name="3715" userId="13d3e2f1547d4613" providerId="LiveId" clId="{9BE59BC7-DAA2-4562-9E78-272195CEFF9D}" dt="2023-06-25T07:28:00.362" v="456" actId="1076"/>
          <ac:spMkLst>
            <pc:docMk/>
            <pc:sldMk cId="2885510984" sldId="295"/>
            <ac:spMk id="12" creationId="{13D17F80-436C-0BF6-993B-F78DF1D3639E}"/>
          </ac:spMkLst>
        </pc:spChg>
      </pc:sldChg>
      <pc:sldChg chg="addSp modSp mod modAnim">
        <pc:chgData name="3715" userId="13d3e2f1547d4613" providerId="LiveId" clId="{9BE59BC7-DAA2-4562-9E78-272195CEFF9D}" dt="2023-06-25T07:28:56.161" v="462" actId="14100"/>
        <pc:sldMkLst>
          <pc:docMk/>
          <pc:sldMk cId="2528742647" sldId="296"/>
        </pc:sldMkLst>
        <pc:spChg chg="mod">
          <ac:chgData name="3715" userId="13d3e2f1547d4613" providerId="LiveId" clId="{9BE59BC7-DAA2-4562-9E78-272195CEFF9D}" dt="2023-06-25T04:17:46.228" v="50"/>
          <ac:spMkLst>
            <pc:docMk/>
            <pc:sldMk cId="2528742647" sldId="296"/>
            <ac:spMk id="2" creationId="{8E4BA3C0-A444-CAD7-9B62-326A476C8419}"/>
          </ac:spMkLst>
        </pc:spChg>
        <pc:spChg chg="mod">
          <ac:chgData name="3715" userId="13d3e2f1547d4613" providerId="LiveId" clId="{9BE59BC7-DAA2-4562-9E78-272195CEFF9D}" dt="2023-06-25T04:18:57.136" v="79" actId="27636"/>
          <ac:spMkLst>
            <pc:docMk/>
            <pc:sldMk cId="2528742647" sldId="296"/>
            <ac:spMk id="3" creationId="{3EB80A4A-505A-C7F7-99AD-B1E2FCC686CF}"/>
          </ac:spMkLst>
        </pc:spChg>
        <pc:spChg chg="add mod">
          <ac:chgData name="3715" userId="13d3e2f1547d4613" providerId="LiveId" clId="{9BE59BC7-DAA2-4562-9E78-272195CEFF9D}" dt="2023-06-25T07:28:39.617" v="459" actId="14100"/>
          <ac:spMkLst>
            <pc:docMk/>
            <pc:sldMk cId="2528742647" sldId="296"/>
            <ac:spMk id="4" creationId="{56AF83FB-DA45-0C9F-CBC9-A2A8643937E8}"/>
          </ac:spMkLst>
        </pc:spChg>
        <pc:spChg chg="add mod">
          <ac:chgData name="3715" userId="13d3e2f1547d4613" providerId="LiveId" clId="{9BE59BC7-DAA2-4562-9E78-272195CEFF9D}" dt="2023-06-25T07:28:56.161" v="462" actId="14100"/>
          <ac:spMkLst>
            <pc:docMk/>
            <pc:sldMk cId="2528742647" sldId="296"/>
            <ac:spMk id="5" creationId="{5A2D8B5E-CE6C-E44D-2AFD-C7D91EF61C8E}"/>
          </ac:spMkLst>
        </pc:spChg>
      </pc:sldChg>
      <pc:sldChg chg="addSp modSp mod modAnim">
        <pc:chgData name="3715" userId="13d3e2f1547d4613" providerId="LiveId" clId="{9BE59BC7-DAA2-4562-9E78-272195CEFF9D}" dt="2023-06-25T07:42:25.954" v="482" actId="14100"/>
        <pc:sldMkLst>
          <pc:docMk/>
          <pc:sldMk cId="3482833948" sldId="297"/>
        </pc:sldMkLst>
        <pc:spChg chg="mod">
          <ac:chgData name="3715" userId="13d3e2f1547d4613" providerId="LiveId" clId="{9BE59BC7-DAA2-4562-9E78-272195CEFF9D}" dt="2023-06-25T04:17:46.228" v="50"/>
          <ac:spMkLst>
            <pc:docMk/>
            <pc:sldMk cId="3482833948" sldId="297"/>
            <ac:spMk id="2" creationId="{8E4BA3C0-A444-CAD7-9B62-326A476C8419}"/>
          </ac:spMkLst>
        </pc:spChg>
        <pc:spChg chg="mod">
          <ac:chgData name="3715" userId="13d3e2f1547d4613" providerId="LiveId" clId="{9BE59BC7-DAA2-4562-9E78-272195CEFF9D}" dt="2023-06-25T07:41:44.346" v="472" actId="207"/>
          <ac:spMkLst>
            <pc:docMk/>
            <pc:sldMk cId="3482833948" sldId="297"/>
            <ac:spMk id="3" creationId="{3EB80A4A-505A-C7F7-99AD-B1E2FCC686CF}"/>
          </ac:spMkLst>
        </pc:spChg>
        <pc:spChg chg="add mod">
          <ac:chgData name="3715" userId="13d3e2f1547d4613" providerId="LiveId" clId="{9BE59BC7-DAA2-4562-9E78-272195CEFF9D}" dt="2023-06-25T07:42:03.824" v="476" actId="1076"/>
          <ac:spMkLst>
            <pc:docMk/>
            <pc:sldMk cId="3482833948" sldId="297"/>
            <ac:spMk id="4" creationId="{78818FBD-A9B4-52E2-D3D9-3D700206C76B}"/>
          </ac:spMkLst>
        </pc:spChg>
        <pc:spChg chg="add mod">
          <ac:chgData name="3715" userId="13d3e2f1547d4613" providerId="LiveId" clId="{9BE59BC7-DAA2-4562-9E78-272195CEFF9D}" dt="2023-06-25T07:41:57.041" v="475" actId="14100"/>
          <ac:spMkLst>
            <pc:docMk/>
            <pc:sldMk cId="3482833948" sldId="297"/>
            <ac:spMk id="5" creationId="{20112512-995A-22DC-26AC-41F06E0B23C0}"/>
          </ac:spMkLst>
        </pc:spChg>
        <pc:spChg chg="add mod">
          <ac:chgData name="3715" userId="13d3e2f1547d4613" providerId="LiveId" clId="{9BE59BC7-DAA2-4562-9E78-272195CEFF9D}" dt="2023-06-25T07:42:13.825" v="479" actId="14100"/>
          <ac:spMkLst>
            <pc:docMk/>
            <pc:sldMk cId="3482833948" sldId="297"/>
            <ac:spMk id="6" creationId="{460421E4-2784-9BF1-C5E4-F1196F210B7D}"/>
          </ac:spMkLst>
        </pc:spChg>
        <pc:spChg chg="add mod">
          <ac:chgData name="3715" userId="13d3e2f1547d4613" providerId="LiveId" clId="{9BE59BC7-DAA2-4562-9E78-272195CEFF9D}" dt="2023-06-25T07:42:25.954" v="482" actId="14100"/>
          <ac:spMkLst>
            <pc:docMk/>
            <pc:sldMk cId="3482833948" sldId="297"/>
            <ac:spMk id="7" creationId="{CE0BD80D-C70F-74DA-D0C2-3195E0ADD953}"/>
          </ac:spMkLst>
        </pc:spChg>
      </pc:sldChg>
      <pc:sldChg chg="addSp modSp mod modAnim">
        <pc:chgData name="3715" userId="13d3e2f1547d4613" providerId="LiveId" clId="{9BE59BC7-DAA2-4562-9E78-272195CEFF9D}" dt="2023-06-25T07:09:46.665" v="334" actId="14100"/>
        <pc:sldMkLst>
          <pc:docMk/>
          <pc:sldMk cId="3685397590" sldId="298"/>
        </pc:sldMkLst>
        <pc:spChg chg="mod">
          <ac:chgData name="3715" userId="13d3e2f1547d4613" providerId="LiveId" clId="{9BE59BC7-DAA2-4562-9E78-272195CEFF9D}" dt="2023-06-25T07:07:25.962" v="302" actId="207"/>
          <ac:spMkLst>
            <pc:docMk/>
            <pc:sldMk cId="3685397590" sldId="298"/>
            <ac:spMk id="3" creationId="{3EB80A4A-505A-C7F7-99AD-B1E2FCC686CF}"/>
          </ac:spMkLst>
        </pc:spChg>
        <pc:spChg chg="add mod">
          <ac:chgData name="3715" userId="13d3e2f1547d4613" providerId="LiveId" clId="{9BE59BC7-DAA2-4562-9E78-272195CEFF9D}" dt="2023-06-25T07:08:25.289" v="311" actId="14100"/>
          <ac:spMkLst>
            <pc:docMk/>
            <pc:sldMk cId="3685397590" sldId="298"/>
            <ac:spMk id="4" creationId="{6747B9F0-1E86-4D78-C95C-84797B3C681C}"/>
          </ac:spMkLst>
        </pc:spChg>
        <pc:spChg chg="add mod">
          <ac:chgData name="3715" userId="13d3e2f1547d4613" providerId="LiveId" clId="{9BE59BC7-DAA2-4562-9E78-272195CEFF9D}" dt="2023-06-25T07:08:36.649" v="314" actId="14100"/>
          <ac:spMkLst>
            <pc:docMk/>
            <pc:sldMk cId="3685397590" sldId="298"/>
            <ac:spMk id="5" creationId="{2318C55D-AFEA-55B2-CEFE-6A0D7A5573FD}"/>
          </ac:spMkLst>
        </pc:spChg>
        <pc:spChg chg="add mod">
          <ac:chgData name="3715" userId="13d3e2f1547d4613" providerId="LiveId" clId="{9BE59BC7-DAA2-4562-9E78-272195CEFF9D}" dt="2023-06-25T07:08:47.825" v="317" actId="14100"/>
          <ac:spMkLst>
            <pc:docMk/>
            <pc:sldMk cId="3685397590" sldId="298"/>
            <ac:spMk id="6" creationId="{3C828148-A4C4-B28C-5B02-037E00B09F91}"/>
          </ac:spMkLst>
        </pc:spChg>
        <pc:spChg chg="add mod">
          <ac:chgData name="3715" userId="13d3e2f1547d4613" providerId="LiveId" clId="{9BE59BC7-DAA2-4562-9E78-272195CEFF9D}" dt="2023-06-25T07:09:29.386" v="330" actId="1076"/>
          <ac:spMkLst>
            <pc:docMk/>
            <pc:sldMk cId="3685397590" sldId="298"/>
            <ac:spMk id="7" creationId="{26EEAB18-3EC6-B417-C9CB-1FD0B93C6459}"/>
          </ac:spMkLst>
        </pc:spChg>
        <pc:spChg chg="add mod">
          <ac:chgData name="3715" userId="13d3e2f1547d4613" providerId="LiveId" clId="{9BE59BC7-DAA2-4562-9E78-272195CEFF9D}" dt="2023-06-25T07:09:17.825" v="326" actId="14100"/>
          <ac:spMkLst>
            <pc:docMk/>
            <pc:sldMk cId="3685397590" sldId="298"/>
            <ac:spMk id="8" creationId="{6BEAC766-385D-909C-83F4-CA4596435407}"/>
          </ac:spMkLst>
        </pc:spChg>
        <pc:spChg chg="add mod">
          <ac:chgData name="3715" userId="13d3e2f1547d4613" providerId="LiveId" clId="{9BE59BC7-DAA2-4562-9E78-272195CEFF9D}" dt="2023-06-25T07:09:25.769" v="329" actId="14100"/>
          <ac:spMkLst>
            <pc:docMk/>
            <pc:sldMk cId="3685397590" sldId="298"/>
            <ac:spMk id="9" creationId="{256A2E09-A700-9D12-8CBF-492B3BBAC972}"/>
          </ac:spMkLst>
        </pc:spChg>
        <pc:spChg chg="add mod">
          <ac:chgData name="3715" userId="13d3e2f1547d4613" providerId="LiveId" clId="{9BE59BC7-DAA2-4562-9E78-272195CEFF9D}" dt="2023-06-25T07:09:46.665" v="334" actId="14100"/>
          <ac:spMkLst>
            <pc:docMk/>
            <pc:sldMk cId="3685397590" sldId="298"/>
            <ac:spMk id="10" creationId="{1F4A8843-97B4-1E3D-8488-5AF021C206DD}"/>
          </ac:spMkLst>
        </pc:spChg>
        <pc:spChg chg="mod">
          <ac:chgData name="3715" userId="13d3e2f1547d4613" providerId="LiveId" clId="{9BE59BC7-DAA2-4562-9E78-272195CEFF9D}" dt="2023-06-25T07:07:42.728" v="305" actId="14100"/>
          <ac:spMkLst>
            <pc:docMk/>
            <pc:sldMk cId="3685397590" sldId="298"/>
            <ac:spMk id="11" creationId="{E0E310F6-9CA9-AA1B-CCEE-ECCCB3EE45D5}"/>
          </ac:spMkLst>
        </pc:spChg>
      </pc:sldChg>
      <pc:sldChg chg="addSp modSp mod modAnim">
        <pc:chgData name="3715" userId="13d3e2f1547d4613" providerId="LiveId" clId="{9BE59BC7-DAA2-4562-9E78-272195CEFF9D}" dt="2023-06-25T07:13:33.113" v="350" actId="14100"/>
        <pc:sldMkLst>
          <pc:docMk/>
          <pc:sldMk cId="1333565268" sldId="299"/>
        </pc:sldMkLst>
        <pc:spChg chg="mod">
          <ac:chgData name="3715" userId="13d3e2f1547d4613" providerId="LiveId" clId="{9BE59BC7-DAA2-4562-9E78-272195CEFF9D}" dt="2023-06-25T07:12:52.130" v="342" actId="207"/>
          <ac:spMkLst>
            <pc:docMk/>
            <pc:sldMk cId="1333565268" sldId="299"/>
            <ac:spMk id="3" creationId="{3EB80A4A-505A-C7F7-99AD-B1E2FCC686CF}"/>
          </ac:spMkLst>
        </pc:spChg>
        <pc:spChg chg="add mod">
          <ac:chgData name="3715" userId="13d3e2f1547d4613" providerId="LiveId" clId="{9BE59BC7-DAA2-4562-9E78-272195CEFF9D}" dt="2023-06-25T07:13:24.616" v="347" actId="14100"/>
          <ac:spMkLst>
            <pc:docMk/>
            <pc:sldMk cId="1333565268" sldId="299"/>
            <ac:spMk id="4" creationId="{71D6410A-A3CC-38E9-8B98-E0D93241CA18}"/>
          </ac:spMkLst>
        </pc:spChg>
        <pc:spChg chg="add mod">
          <ac:chgData name="3715" userId="13d3e2f1547d4613" providerId="LiveId" clId="{9BE59BC7-DAA2-4562-9E78-272195CEFF9D}" dt="2023-06-25T07:13:33.113" v="350" actId="14100"/>
          <ac:spMkLst>
            <pc:docMk/>
            <pc:sldMk cId="1333565268" sldId="299"/>
            <ac:spMk id="5" creationId="{5D02070D-6285-73FF-C99C-B6DF7ADC6154}"/>
          </ac:spMkLst>
        </pc:spChg>
      </pc:sldChg>
      <pc:sldChg chg="delSp modSp mod delAnim modAnim">
        <pc:chgData name="3715" userId="13d3e2f1547d4613" providerId="LiveId" clId="{9BE59BC7-DAA2-4562-9E78-272195CEFF9D}" dt="2023-06-25T07:49:20.929" v="771"/>
        <pc:sldMkLst>
          <pc:docMk/>
          <pc:sldMk cId="3840968988" sldId="300"/>
        </pc:sldMkLst>
        <pc:spChg chg="mod">
          <ac:chgData name="3715" userId="13d3e2f1547d4613" providerId="LiveId" clId="{9BE59BC7-DAA2-4562-9E78-272195CEFF9D}" dt="2023-06-25T07:48:47.098" v="764" actId="207"/>
          <ac:spMkLst>
            <pc:docMk/>
            <pc:sldMk cId="3840968988" sldId="300"/>
            <ac:spMk id="4" creationId="{48EBBCF8-2A35-DCB4-9B2F-0CB4BBCA65E4}"/>
          </ac:spMkLst>
        </pc:spChg>
        <pc:spChg chg="mod">
          <ac:chgData name="3715" userId="13d3e2f1547d4613" providerId="LiveId" clId="{9BE59BC7-DAA2-4562-9E78-272195CEFF9D}" dt="2023-06-25T07:48:56.633" v="766" actId="14100"/>
          <ac:spMkLst>
            <pc:docMk/>
            <pc:sldMk cId="3840968988" sldId="300"/>
            <ac:spMk id="6" creationId="{FAB51B18-DDC1-1139-00F7-4DECE6AA7F78}"/>
          </ac:spMkLst>
        </pc:spChg>
        <pc:spChg chg="mod">
          <ac:chgData name="3715" userId="13d3e2f1547d4613" providerId="LiveId" clId="{9BE59BC7-DAA2-4562-9E78-272195CEFF9D}" dt="2023-06-25T07:49:03.281" v="768" actId="14100"/>
          <ac:spMkLst>
            <pc:docMk/>
            <pc:sldMk cId="3840968988" sldId="300"/>
            <ac:spMk id="7" creationId="{7E88DF6E-69D7-86F2-DF58-B4E719C6AA5C}"/>
          </ac:spMkLst>
        </pc:spChg>
        <pc:spChg chg="del mod">
          <ac:chgData name="3715" userId="13d3e2f1547d4613" providerId="LiveId" clId="{9BE59BC7-DAA2-4562-9E78-272195CEFF9D}" dt="2023-06-25T07:49:13.235" v="770" actId="21"/>
          <ac:spMkLst>
            <pc:docMk/>
            <pc:sldMk cId="3840968988" sldId="300"/>
            <ac:spMk id="8" creationId="{7C41E40D-7DC9-F2F5-DDC1-F20BFD227369}"/>
          </ac:spMkLst>
        </pc:spChg>
        <pc:spChg chg="del mod">
          <ac:chgData name="3715" userId="13d3e2f1547d4613" providerId="LiveId" clId="{9BE59BC7-DAA2-4562-9E78-272195CEFF9D}" dt="2023-06-25T07:49:09.248" v="769" actId="21"/>
          <ac:spMkLst>
            <pc:docMk/>
            <pc:sldMk cId="3840968988" sldId="300"/>
            <ac:spMk id="9" creationId="{12E69D68-BF54-31C3-6D81-01672FEA7302}"/>
          </ac:spMkLst>
        </pc:spChg>
      </pc:sldChg>
      <pc:sldMasterChg chg="modSp modSldLayout">
        <pc:chgData name="3715" userId="13d3e2f1547d4613" providerId="LiveId" clId="{9BE59BC7-DAA2-4562-9E78-272195CEFF9D}" dt="2023-06-25T04:16:10.632" v="0"/>
        <pc:sldMasterMkLst>
          <pc:docMk/>
          <pc:sldMasterMk cId="1399881463" sldId="2147483660"/>
        </pc:sldMasterMkLst>
        <pc:spChg chg="mod">
          <ac:chgData name="3715" userId="13d3e2f1547d4613" providerId="LiveId" clId="{9BE59BC7-DAA2-4562-9E78-272195CEFF9D}" dt="2023-06-25T04:16:10.632" v="0"/>
          <ac:spMkLst>
            <pc:docMk/>
            <pc:sldMasterMk cId="1399881463" sldId="2147483660"/>
            <ac:spMk id="2" creationId="{00000000-0000-0000-0000-000000000000}"/>
          </ac:spMkLst>
        </pc:spChg>
        <pc:spChg chg="mod">
          <ac:chgData name="3715" userId="13d3e2f1547d4613" providerId="LiveId" clId="{9BE59BC7-DAA2-4562-9E78-272195CEFF9D}" dt="2023-06-25T04:16:10.632" v="0"/>
          <ac:spMkLst>
            <pc:docMk/>
            <pc:sldMasterMk cId="1399881463" sldId="2147483660"/>
            <ac:spMk id="3" creationId="{00000000-0000-0000-0000-000000000000}"/>
          </ac:spMkLst>
        </pc:spChg>
        <pc:spChg chg="mod">
          <ac:chgData name="3715" userId="13d3e2f1547d4613" providerId="LiveId" clId="{9BE59BC7-DAA2-4562-9E78-272195CEFF9D}" dt="2023-06-25T04:16:10.632" v="0"/>
          <ac:spMkLst>
            <pc:docMk/>
            <pc:sldMasterMk cId="1399881463" sldId="2147483660"/>
            <ac:spMk id="4" creationId="{00000000-0000-0000-0000-000000000000}"/>
          </ac:spMkLst>
        </pc:spChg>
        <pc:spChg chg="mod">
          <ac:chgData name="3715" userId="13d3e2f1547d4613" providerId="LiveId" clId="{9BE59BC7-DAA2-4562-9E78-272195CEFF9D}" dt="2023-06-25T04:16:10.632" v="0"/>
          <ac:spMkLst>
            <pc:docMk/>
            <pc:sldMasterMk cId="1399881463" sldId="2147483660"/>
            <ac:spMk id="5" creationId="{00000000-0000-0000-0000-000000000000}"/>
          </ac:spMkLst>
        </pc:spChg>
        <pc:spChg chg="mod">
          <ac:chgData name="3715" userId="13d3e2f1547d4613" providerId="LiveId" clId="{9BE59BC7-DAA2-4562-9E78-272195CEFF9D}" dt="2023-06-25T04:16:10.632" v="0"/>
          <ac:spMkLst>
            <pc:docMk/>
            <pc:sldMasterMk cId="1399881463" sldId="2147483660"/>
            <ac:spMk id="6" creationId="{00000000-0000-0000-0000-000000000000}"/>
          </ac:spMkLst>
        </pc:spChg>
        <pc:sldLayoutChg chg="modSp">
          <pc:chgData name="3715" userId="13d3e2f1547d4613" providerId="LiveId" clId="{9BE59BC7-DAA2-4562-9E78-272195CEFF9D}" dt="2023-06-25T04:16:10.632" v="0"/>
          <pc:sldLayoutMkLst>
            <pc:docMk/>
            <pc:sldMasterMk cId="1399881463" sldId="2147483660"/>
            <pc:sldLayoutMk cId="895125796" sldId="2147483661"/>
          </pc:sldLayoutMkLst>
          <pc:spChg chg="mod">
            <ac:chgData name="3715" userId="13d3e2f1547d4613" providerId="LiveId" clId="{9BE59BC7-DAA2-4562-9E78-272195CEFF9D}" dt="2023-06-25T04:16:10.632" v="0"/>
            <ac:spMkLst>
              <pc:docMk/>
              <pc:sldMasterMk cId="1399881463" sldId="2147483660"/>
              <pc:sldLayoutMk cId="895125796" sldId="2147483661"/>
              <ac:spMk id="2" creationId="{00000000-0000-0000-0000-000000000000}"/>
            </ac:spMkLst>
          </pc:spChg>
          <pc:spChg chg="mod">
            <ac:chgData name="3715" userId="13d3e2f1547d4613" providerId="LiveId" clId="{9BE59BC7-DAA2-4562-9E78-272195CEFF9D}" dt="2023-06-25T04:16:10.632" v="0"/>
            <ac:spMkLst>
              <pc:docMk/>
              <pc:sldMasterMk cId="1399881463" sldId="2147483660"/>
              <pc:sldLayoutMk cId="895125796" sldId="2147483661"/>
              <ac:spMk id="3" creationId="{00000000-0000-0000-0000-000000000000}"/>
            </ac:spMkLst>
          </pc:spChg>
        </pc:sldLayoutChg>
        <pc:sldLayoutChg chg="modSp">
          <pc:chgData name="3715" userId="13d3e2f1547d4613" providerId="LiveId" clId="{9BE59BC7-DAA2-4562-9E78-272195CEFF9D}" dt="2023-06-25T04:16:10.632" v="0"/>
          <pc:sldLayoutMkLst>
            <pc:docMk/>
            <pc:sldMasterMk cId="1399881463" sldId="2147483660"/>
            <pc:sldLayoutMk cId="3938058197" sldId="2147483663"/>
          </pc:sldLayoutMkLst>
          <pc:spChg chg="mod">
            <ac:chgData name="3715" userId="13d3e2f1547d4613" providerId="LiveId" clId="{9BE59BC7-DAA2-4562-9E78-272195CEFF9D}" dt="2023-06-25T04:16:10.632" v="0"/>
            <ac:spMkLst>
              <pc:docMk/>
              <pc:sldMasterMk cId="1399881463" sldId="2147483660"/>
              <pc:sldLayoutMk cId="3938058197" sldId="2147483663"/>
              <ac:spMk id="2" creationId="{00000000-0000-0000-0000-000000000000}"/>
            </ac:spMkLst>
          </pc:spChg>
          <pc:spChg chg="mod">
            <ac:chgData name="3715" userId="13d3e2f1547d4613" providerId="LiveId" clId="{9BE59BC7-DAA2-4562-9E78-272195CEFF9D}" dt="2023-06-25T04:16:10.632" v="0"/>
            <ac:spMkLst>
              <pc:docMk/>
              <pc:sldMasterMk cId="1399881463" sldId="2147483660"/>
              <pc:sldLayoutMk cId="3938058197" sldId="2147483663"/>
              <ac:spMk id="3" creationId="{00000000-0000-0000-0000-000000000000}"/>
            </ac:spMkLst>
          </pc:spChg>
        </pc:sldLayoutChg>
        <pc:sldLayoutChg chg="modSp">
          <pc:chgData name="3715" userId="13d3e2f1547d4613" providerId="LiveId" clId="{9BE59BC7-DAA2-4562-9E78-272195CEFF9D}" dt="2023-06-25T04:16:10.632" v="0"/>
          <pc:sldLayoutMkLst>
            <pc:docMk/>
            <pc:sldMasterMk cId="1399881463" sldId="2147483660"/>
            <pc:sldLayoutMk cId="2254111340" sldId="2147483664"/>
          </pc:sldLayoutMkLst>
          <pc:spChg chg="mod">
            <ac:chgData name="3715" userId="13d3e2f1547d4613" providerId="LiveId" clId="{9BE59BC7-DAA2-4562-9E78-272195CEFF9D}" dt="2023-06-25T04:16:10.632" v="0"/>
            <ac:spMkLst>
              <pc:docMk/>
              <pc:sldMasterMk cId="1399881463" sldId="2147483660"/>
              <pc:sldLayoutMk cId="2254111340" sldId="2147483664"/>
              <ac:spMk id="3" creationId="{00000000-0000-0000-0000-000000000000}"/>
            </ac:spMkLst>
          </pc:spChg>
          <pc:spChg chg="mod">
            <ac:chgData name="3715" userId="13d3e2f1547d4613" providerId="LiveId" clId="{9BE59BC7-DAA2-4562-9E78-272195CEFF9D}" dt="2023-06-25T04:16:10.632" v="0"/>
            <ac:spMkLst>
              <pc:docMk/>
              <pc:sldMasterMk cId="1399881463" sldId="2147483660"/>
              <pc:sldLayoutMk cId="2254111340" sldId="2147483664"/>
              <ac:spMk id="4" creationId="{00000000-0000-0000-0000-000000000000}"/>
            </ac:spMkLst>
          </pc:spChg>
        </pc:sldLayoutChg>
        <pc:sldLayoutChg chg="modSp">
          <pc:chgData name="3715" userId="13d3e2f1547d4613" providerId="LiveId" clId="{9BE59BC7-DAA2-4562-9E78-272195CEFF9D}" dt="2023-06-25T04:16:10.632" v="0"/>
          <pc:sldLayoutMkLst>
            <pc:docMk/>
            <pc:sldMasterMk cId="1399881463" sldId="2147483660"/>
            <pc:sldLayoutMk cId="13016570" sldId="2147483665"/>
          </pc:sldLayoutMkLst>
          <pc:spChg chg="mod">
            <ac:chgData name="3715" userId="13d3e2f1547d4613" providerId="LiveId" clId="{9BE59BC7-DAA2-4562-9E78-272195CEFF9D}" dt="2023-06-25T04:16:10.632" v="0"/>
            <ac:spMkLst>
              <pc:docMk/>
              <pc:sldMasterMk cId="1399881463" sldId="2147483660"/>
              <pc:sldLayoutMk cId="13016570" sldId="2147483665"/>
              <ac:spMk id="2" creationId="{00000000-0000-0000-0000-000000000000}"/>
            </ac:spMkLst>
          </pc:spChg>
          <pc:spChg chg="mod">
            <ac:chgData name="3715" userId="13d3e2f1547d4613" providerId="LiveId" clId="{9BE59BC7-DAA2-4562-9E78-272195CEFF9D}" dt="2023-06-25T04:16:10.632" v="0"/>
            <ac:spMkLst>
              <pc:docMk/>
              <pc:sldMasterMk cId="1399881463" sldId="2147483660"/>
              <pc:sldLayoutMk cId="13016570" sldId="2147483665"/>
              <ac:spMk id="3" creationId="{00000000-0000-0000-0000-000000000000}"/>
            </ac:spMkLst>
          </pc:spChg>
          <pc:spChg chg="mod">
            <ac:chgData name="3715" userId="13d3e2f1547d4613" providerId="LiveId" clId="{9BE59BC7-DAA2-4562-9E78-272195CEFF9D}" dt="2023-06-25T04:16:10.632" v="0"/>
            <ac:spMkLst>
              <pc:docMk/>
              <pc:sldMasterMk cId="1399881463" sldId="2147483660"/>
              <pc:sldLayoutMk cId="13016570" sldId="2147483665"/>
              <ac:spMk id="4" creationId="{00000000-0000-0000-0000-000000000000}"/>
            </ac:spMkLst>
          </pc:spChg>
          <pc:spChg chg="mod">
            <ac:chgData name="3715" userId="13d3e2f1547d4613" providerId="LiveId" clId="{9BE59BC7-DAA2-4562-9E78-272195CEFF9D}" dt="2023-06-25T04:16:10.632" v="0"/>
            <ac:spMkLst>
              <pc:docMk/>
              <pc:sldMasterMk cId="1399881463" sldId="2147483660"/>
              <pc:sldLayoutMk cId="13016570" sldId="2147483665"/>
              <ac:spMk id="5" creationId="{00000000-0000-0000-0000-000000000000}"/>
            </ac:spMkLst>
          </pc:spChg>
          <pc:spChg chg="mod">
            <ac:chgData name="3715" userId="13d3e2f1547d4613" providerId="LiveId" clId="{9BE59BC7-DAA2-4562-9E78-272195CEFF9D}" dt="2023-06-25T04:16:10.632" v="0"/>
            <ac:spMkLst>
              <pc:docMk/>
              <pc:sldMasterMk cId="1399881463" sldId="2147483660"/>
              <pc:sldLayoutMk cId="13016570" sldId="2147483665"/>
              <ac:spMk id="6" creationId="{00000000-0000-0000-0000-000000000000}"/>
            </ac:spMkLst>
          </pc:spChg>
        </pc:sldLayoutChg>
        <pc:sldLayoutChg chg="modSp">
          <pc:chgData name="3715" userId="13d3e2f1547d4613" providerId="LiveId" clId="{9BE59BC7-DAA2-4562-9E78-272195CEFF9D}" dt="2023-06-25T04:16:10.632" v="0"/>
          <pc:sldLayoutMkLst>
            <pc:docMk/>
            <pc:sldMasterMk cId="1399881463" sldId="2147483660"/>
            <pc:sldLayoutMk cId="1749521211" sldId="2147483668"/>
          </pc:sldLayoutMkLst>
          <pc:spChg chg="mod">
            <ac:chgData name="3715" userId="13d3e2f1547d4613" providerId="LiveId" clId="{9BE59BC7-DAA2-4562-9E78-272195CEFF9D}" dt="2023-06-25T04:16:10.632" v="0"/>
            <ac:spMkLst>
              <pc:docMk/>
              <pc:sldMasterMk cId="1399881463" sldId="2147483660"/>
              <pc:sldLayoutMk cId="1749521211" sldId="2147483668"/>
              <ac:spMk id="2" creationId="{00000000-0000-0000-0000-000000000000}"/>
            </ac:spMkLst>
          </pc:spChg>
          <pc:spChg chg="mod">
            <ac:chgData name="3715" userId="13d3e2f1547d4613" providerId="LiveId" clId="{9BE59BC7-DAA2-4562-9E78-272195CEFF9D}" dt="2023-06-25T04:16:10.632" v="0"/>
            <ac:spMkLst>
              <pc:docMk/>
              <pc:sldMasterMk cId="1399881463" sldId="2147483660"/>
              <pc:sldLayoutMk cId="1749521211" sldId="2147483668"/>
              <ac:spMk id="3" creationId="{00000000-0000-0000-0000-000000000000}"/>
            </ac:spMkLst>
          </pc:spChg>
          <pc:spChg chg="mod">
            <ac:chgData name="3715" userId="13d3e2f1547d4613" providerId="LiveId" clId="{9BE59BC7-DAA2-4562-9E78-272195CEFF9D}" dt="2023-06-25T04:16:10.632" v="0"/>
            <ac:spMkLst>
              <pc:docMk/>
              <pc:sldMasterMk cId="1399881463" sldId="2147483660"/>
              <pc:sldLayoutMk cId="1749521211" sldId="2147483668"/>
              <ac:spMk id="4" creationId="{00000000-0000-0000-0000-000000000000}"/>
            </ac:spMkLst>
          </pc:spChg>
        </pc:sldLayoutChg>
        <pc:sldLayoutChg chg="modSp">
          <pc:chgData name="3715" userId="13d3e2f1547d4613" providerId="LiveId" clId="{9BE59BC7-DAA2-4562-9E78-272195CEFF9D}" dt="2023-06-25T04:16:10.632" v="0"/>
          <pc:sldLayoutMkLst>
            <pc:docMk/>
            <pc:sldMasterMk cId="1399881463" sldId="2147483660"/>
            <pc:sldLayoutMk cId="2446884573" sldId="2147483669"/>
          </pc:sldLayoutMkLst>
          <pc:spChg chg="mod">
            <ac:chgData name="3715" userId="13d3e2f1547d4613" providerId="LiveId" clId="{9BE59BC7-DAA2-4562-9E78-272195CEFF9D}" dt="2023-06-25T04:16:10.632" v="0"/>
            <ac:spMkLst>
              <pc:docMk/>
              <pc:sldMasterMk cId="1399881463" sldId="2147483660"/>
              <pc:sldLayoutMk cId="2446884573" sldId="2147483669"/>
              <ac:spMk id="2" creationId="{00000000-0000-0000-0000-000000000000}"/>
            </ac:spMkLst>
          </pc:spChg>
          <pc:spChg chg="mod">
            <ac:chgData name="3715" userId="13d3e2f1547d4613" providerId="LiveId" clId="{9BE59BC7-DAA2-4562-9E78-272195CEFF9D}" dt="2023-06-25T04:16:10.632" v="0"/>
            <ac:spMkLst>
              <pc:docMk/>
              <pc:sldMasterMk cId="1399881463" sldId="2147483660"/>
              <pc:sldLayoutMk cId="2446884573" sldId="2147483669"/>
              <ac:spMk id="3" creationId="{00000000-0000-0000-0000-000000000000}"/>
            </ac:spMkLst>
          </pc:spChg>
          <pc:spChg chg="mod">
            <ac:chgData name="3715" userId="13d3e2f1547d4613" providerId="LiveId" clId="{9BE59BC7-DAA2-4562-9E78-272195CEFF9D}" dt="2023-06-25T04:16:10.632" v="0"/>
            <ac:spMkLst>
              <pc:docMk/>
              <pc:sldMasterMk cId="1399881463" sldId="2147483660"/>
              <pc:sldLayoutMk cId="2446884573" sldId="2147483669"/>
              <ac:spMk id="4" creationId="{00000000-0000-0000-0000-000000000000}"/>
            </ac:spMkLst>
          </pc:spChg>
        </pc:sldLayoutChg>
        <pc:sldLayoutChg chg="modSp">
          <pc:chgData name="3715" userId="13d3e2f1547d4613" providerId="LiveId" clId="{9BE59BC7-DAA2-4562-9E78-272195CEFF9D}" dt="2023-06-25T04:16:10.632" v="0"/>
          <pc:sldLayoutMkLst>
            <pc:docMk/>
            <pc:sldMasterMk cId="1399881463" sldId="2147483660"/>
            <pc:sldLayoutMk cId="137046424" sldId="2147483671"/>
          </pc:sldLayoutMkLst>
          <pc:spChg chg="mod">
            <ac:chgData name="3715" userId="13d3e2f1547d4613" providerId="LiveId" clId="{9BE59BC7-DAA2-4562-9E78-272195CEFF9D}" dt="2023-06-25T04:16:10.632" v="0"/>
            <ac:spMkLst>
              <pc:docMk/>
              <pc:sldMasterMk cId="1399881463" sldId="2147483660"/>
              <pc:sldLayoutMk cId="137046424" sldId="2147483671"/>
              <ac:spMk id="2" creationId="{00000000-0000-0000-0000-000000000000}"/>
            </ac:spMkLst>
          </pc:spChg>
          <pc:spChg chg="mod">
            <ac:chgData name="3715" userId="13d3e2f1547d4613" providerId="LiveId" clId="{9BE59BC7-DAA2-4562-9E78-272195CEFF9D}" dt="2023-06-25T04:16:10.632" v="0"/>
            <ac:spMkLst>
              <pc:docMk/>
              <pc:sldMasterMk cId="1399881463" sldId="2147483660"/>
              <pc:sldLayoutMk cId="137046424" sldId="2147483671"/>
              <ac:spMk id="3" creationId="{00000000-0000-0000-0000-000000000000}"/>
            </ac:spMkLst>
          </pc:spChg>
        </pc:sldLayoutChg>
      </pc:sldMasterChg>
      <pc:sldMasterChg chg="modSp modSldLayout">
        <pc:chgData name="3715" userId="13d3e2f1547d4613" providerId="LiveId" clId="{9BE59BC7-DAA2-4562-9E78-272195CEFF9D}" dt="2023-06-25T04:17:46.228" v="50"/>
        <pc:sldMasterMkLst>
          <pc:docMk/>
          <pc:sldMasterMk cId="556525114" sldId="2147483672"/>
        </pc:sldMasterMkLst>
        <pc:spChg chg="mod">
          <ac:chgData name="3715" userId="13d3e2f1547d4613" providerId="LiveId" clId="{9BE59BC7-DAA2-4562-9E78-272195CEFF9D}" dt="2023-06-25T04:17:46.228" v="50"/>
          <ac:spMkLst>
            <pc:docMk/>
            <pc:sldMasterMk cId="556525114" sldId="2147483672"/>
            <ac:spMk id="2" creationId="{00000000-0000-0000-0000-000000000000}"/>
          </ac:spMkLst>
        </pc:spChg>
        <pc:spChg chg="mod">
          <ac:chgData name="3715" userId="13d3e2f1547d4613" providerId="LiveId" clId="{9BE59BC7-DAA2-4562-9E78-272195CEFF9D}" dt="2023-06-25T04:17:46.228" v="50"/>
          <ac:spMkLst>
            <pc:docMk/>
            <pc:sldMasterMk cId="556525114" sldId="2147483672"/>
            <ac:spMk id="3" creationId="{00000000-0000-0000-0000-000000000000}"/>
          </ac:spMkLst>
        </pc:spChg>
        <pc:spChg chg="mod">
          <ac:chgData name="3715" userId="13d3e2f1547d4613" providerId="LiveId" clId="{9BE59BC7-DAA2-4562-9E78-272195CEFF9D}" dt="2023-06-25T04:17:46.228" v="50"/>
          <ac:spMkLst>
            <pc:docMk/>
            <pc:sldMasterMk cId="556525114" sldId="2147483672"/>
            <ac:spMk id="4" creationId="{00000000-0000-0000-0000-000000000000}"/>
          </ac:spMkLst>
        </pc:spChg>
        <pc:spChg chg="mod">
          <ac:chgData name="3715" userId="13d3e2f1547d4613" providerId="LiveId" clId="{9BE59BC7-DAA2-4562-9E78-272195CEFF9D}" dt="2023-06-25T04:17:46.228" v="50"/>
          <ac:spMkLst>
            <pc:docMk/>
            <pc:sldMasterMk cId="556525114" sldId="2147483672"/>
            <ac:spMk id="5" creationId="{00000000-0000-0000-0000-000000000000}"/>
          </ac:spMkLst>
        </pc:spChg>
        <pc:spChg chg="mod">
          <ac:chgData name="3715" userId="13d3e2f1547d4613" providerId="LiveId" clId="{9BE59BC7-DAA2-4562-9E78-272195CEFF9D}" dt="2023-06-25T04:17:46.228" v="50"/>
          <ac:spMkLst>
            <pc:docMk/>
            <pc:sldMasterMk cId="556525114" sldId="2147483672"/>
            <ac:spMk id="6" creationId="{00000000-0000-0000-0000-000000000000}"/>
          </ac:spMkLst>
        </pc:spChg>
        <pc:sldLayoutChg chg="modSp">
          <pc:chgData name="3715" userId="13d3e2f1547d4613" providerId="LiveId" clId="{9BE59BC7-DAA2-4562-9E78-272195CEFF9D}" dt="2023-06-25T04:17:46.228" v="50"/>
          <pc:sldLayoutMkLst>
            <pc:docMk/>
            <pc:sldMasterMk cId="556525114" sldId="2147483672"/>
            <pc:sldLayoutMk cId="2458414999" sldId="2147483673"/>
          </pc:sldLayoutMkLst>
          <pc:spChg chg="mod">
            <ac:chgData name="3715" userId="13d3e2f1547d4613" providerId="LiveId" clId="{9BE59BC7-DAA2-4562-9E78-272195CEFF9D}" dt="2023-06-25T04:17:46.228" v="50"/>
            <ac:spMkLst>
              <pc:docMk/>
              <pc:sldMasterMk cId="556525114" sldId="2147483672"/>
              <pc:sldLayoutMk cId="2458414999" sldId="2147483673"/>
              <ac:spMk id="2" creationId="{00000000-0000-0000-0000-000000000000}"/>
            </ac:spMkLst>
          </pc:spChg>
          <pc:spChg chg="mod">
            <ac:chgData name="3715" userId="13d3e2f1547d4613" providerId="LiveId" clId="{9BE59BC7-DAA2-4562-9E78-272195CEFF9D}" dt="2023-06-25T04:17:46.228" v="50"/>
            <ac:spMkLst>
              <pc:docMk/>
              <pc:sldMasterMk cId="556525114" sldId="2147483672"/>
              <pc:sldLayoutMk cId="2458414999" sldId="2147483673"/>
              <ac:spMk id="3" creationId="{00000000-0000-0000-0000-000000000000}"/>
            </ac:spMkLst>
          </pc:spChg>
        </pc:sldLayoutChg>
        <pc:sldLayoutChg chg="modSp">
          <pc:chgData name="3715" userId="13d3e2f1547d4613" providerId="LiveId" clId="{9BE59BC7-DAA2-4562-9E78-272195CEFF9D}" dt="2023-06-25T04:17:46.228" v="50"/>
          <pc:sldLayoutMkLst>
            <pc:docMk/>
            <pc:sldMasterMk cId="556525114" sldId="2147483672"/>
            <pc:sldLayoutMk cId="1685059916" sldId="2147483675"/>
          </pc:sldLayoutMkLst>
          <pc:spChg chg="mod">
            <ac:chgData name="3715" userId="13d3e2f1547d4613" providerId="LiveId" clId="{9BE59BC7-DAA2-4562-9E78-272195CEFF9D}" dt="2023-06-25T04:17:46.228" v="50"/>
            <ac:spMkLst>
              <pc:docMk/>
              <pc:sldMasterMk cId="556525114" sldId="2147483672"/>
              <pc:sldLayoutMk cId="1685059916" sldId="2147483675"/>
              <ac:spMk id="2" creationId="{00000000-0000-0000-0000-000000000000}"/>
            </ac:spMkLst>
          </pc:spChg>
          <pc:spChg chg="mod">
            <ac:chgData name="3715" userId="13d3e2f1547d4613" providerId="LiveId" clId="{9BE59BC7-DAA2-4562-9E78-272195CEFF9D}" dt="2023-06-25T04:17:46.228" v="50"/>
            <ac:spMkLst>
              <pc:docMk/>
              <pc:sldMasterMk cId="556525114" sldId="2147483672"/>
              <pc:sldLayoutMk cId="1685059916" sldId="2147483675"/>
              <ac:spMk id="3" creationId="{00000000-0000-0000-0000-000000000000}"/>
            </ac:spMkLst>
          </pc:spChg>
        </pc:sldLayoutChg>
        <pc:sldLayoutChg chg="modSp">
          <pc:chgData name="3715" userId="13d3e2f1547d4613" providerId="LiveId" clId="{9BE59BC7-DAA2-4562-9E78-272195CEFF9D}" dt="2023-06-25T04:17:46.228" v="50"/>
          <pc:sldLayoutMkLst>
            <pc:docMk/>
            <pc:sldMasterMk cId="556525114" sldId="2147483672"/>
            <pc:sldLayoutMk cId="1734642179" sldId="2147483676"/>
          </pc:sldLayoutMkLst>
          <pc:spChg chg="mod">
            <ac:chgData name="3715" userId="13d3e2f1547d4613" providerId="LiveId" clId="{9BE59BC7-DAA2-4562-9E78-272195CEFF9D}" dt="2023-06-25T04:17:46.228" v="50"/>
            <ac:spMkLst>
              <pc:docMk/>
              <pc:sldMasterMk cId="556525114" sldId="2147483672"/>
              <pc:sldLayoutMk cId="1734642179" sldId="2147483676"/>
              <ac:spMk id="3" creationId="{00000000-0000-0000-0000-000000000000}"/>
            </ac:spMkLst>
          </pc:spChg>
          <pc:spChg chg="mod">
            <ac:chgData name="3715" userId="13d3e2f1547d4613" providerId="LiveId" clId="{9BE59BC7-DAA2-4562-9E78-272195CEFF9D}" dt="2023-06-25T04:17:46.228" v="50"/>
            <ac:spMkLst>
              <pc:docMk/>
              <pc:sldMasterMk cId="556525114" sldId="2147483672"/>
              <pc:sldLayoutMk cId="1734642179" sldId="2147483676"/>
              <ac:spMk id="4" creationId="{00000000-0000-0000-0000-000000000000}"/>
            </ac:spMkLst>
          </pc:spChg>
        </pc:sldLayoutChg>
        <pc:sldLayoutChg chg="modSp">
          <pc:chgData name="3715" userId="13d3e2f1547d4613" providerId="LiveId" clId="{9BE59BC7-DAA2-4562-9E78-272195CEFF9D}" dt="2023-06-25T04:17:46.228" v="50"/>
          <pc:sldLayoutMkLst>
            <pc:docMk/>
            <pc:sldMasterMk cId="556525114" sldId="2147483672"/>
            <pc:sldLayoutMk cId="806375738" sldId="2147483677"/>
          </pc:sldLayoutMkLst>
          <pc:spChg chg="mod">
            <ac:chgData name="3715" userId="13d3e2f1547d4613" providerId="LiveId" clId="{9BE59BC7-DAA2-4562-9E78-272195CEFF9D}" dt="2023-06-25T04:17:46.228" v="50"/>
            <ac:spMkLst>
              <pc:docMk/>
              <pc:sldMasterMk cId="556525114" sldId="2147483672"/>
              <pc:sldLayoutMk cId="806375738" sldId="2147483677"/>
              <ac:spMk id="2" creationId="{00000000-0000-0000-0000-000000000000}"/>
            </ac:spMkLst>
          </pc:spChg>
          <pc:spChg chg="mod">
            <ac:chgData name="3715" userId="13d3e2f1547d4613" providerId="LiveId" clId="{9BE59BC7-DAA2-4562-9E78-272195CEFF9D}" dt="2023-06-25T04:17:46.228" v="50"/>
            <ac:spMkLst>
              <pc:docMk/>
              <pc:sldMasterMk cId="556525114" sldId="2147483672"/>
              <pc:sldLayoutMk cId="806375738" sldId="2147483677"/>
              <ac:spMk id="3" creationId="{00000000-0000-0000-0000-000000000000}"/>
            </ac:spMkLst>
          </pc:spChg>
          <pc:spChg chg="mod">
            <ac:chgData name="3715" userId="13d3e2f1547d4613" providerId="LiveId" clId="{9BE59BC7-DAA2-4562-9E78-272195CEFF9D}" dt="2023-06-25T04:17:46.228" v="50"/>
            <ac:spMkLst>
              <pc:docMk/>
              <pc:sldMasterMk cId="556525114" sldId="2147483672"/>
              <pc:sldLayoutMk cId="806375738" sldId="2147483677"/>
              <ac:spMk id="4" creationId="{00000000-0000-0000-0000-000000000000}"/>
            </ac:spMkLst>
          </pc:spChg>
          <pc:spChg chg="mod">
            <ac:chgData name="3715" userId="13d3e2f1547d4613" providerId="LiveId" clId="{9BE59BC7-DAA2-4562-9E78-272195CEFF9D}" dt="2023-06-25T04:17:46.228" v="50"/>
            <ac:spMkLst>
              <pc:docMk/>
              <pc:sldMasterMk cId="556525114" sldId="2147483672"/>
              <pc:sldLayoutMk cId="806375738" sldId="2147483677"/>
              <ac:spMk id="5" creationId="{00000000-0000-0000-0000-000000000000}"/>
            </ac:spMkLst>
          </pc:spChg>
          <pc:spChg chg="mod">
            <ac:chgData name="3715" userId="13d3e2f1547d4613" providerId="LiveId" clId="{9BE59BC7-DAA2-4562-9E78-272195CEFF9D}" dt="2023-06-25T04:17:46.228" v="50"/>
            <ac:spMkLst>
              <pc:docMk/>
              <pc:sldMasterMk cId="556525114" sldId="2147483672"/>
              <pc:sldLayoutMk cId="806375738" sldId="2147483677"/>
              <ac:spMk id="6" creationId="{00000000-0000-0000-0000-000000000000}"/>
            </ac:spMkLst>
          </pc:spChg>
        </pc:sldLayoutChg>
        <pc:sldLayoutChg chg="modSp">
          <pc:chgData name="3715" userId="13d3e2f1547d4613" providerId="LiveId" clId="{9BE59BC7-DAA2-4562-9E78-272195CEFF9D}" dt="2023-06-25T04:17:46.228" v="50"/>
          <pc:sldLayoutMkLst>
            <pc:docMk/>
            <pc:sldMasterMk cId="556525114" sldId="2147483672"/>
            <pc:sldLayoutMk cId="3094603021" sldId="2147483680"/>
          </pc:sldLayoutMkLst>
          <pc:spChg chg="mod">
            <ac:chgData name="3715" userId="13d3e2f1547d4613" providerId="LiveId" clId="{9BE59BC7-DAA2-4562-9E78-272195CEFF9D}" dt="2023-06-25T04:17:46.228" v="50"/>
            <ac:spMkLst>
              <pc:docMk/>
              <pc:sldMasterMk cId="556525114" sldId="2147483672"/>
              <pc:sldLayoutMk cId="3094603021" sldId="2147483680"/>
              <ac:spMk id="2" creationId="{00000000-0000-0000-0000-000000000000}"/>
            </ac:spMkLst>
          </pc:spChg>
          <pc:spChg chg="mod">
            <ac:chgData name="3715" userId="13d3e2f1547d4613" providerId="LiveId" clId="{9BE59BC7-DAA2-4562-9E78-272195CEFF9D}" dt="2023-06-25T04:17:46.228" v="50"/>
            <ac:spMkLst>
              <pc:docMk/>
              <pc:sldMasterMk cId="556525114" sldId="2147483672"/>
              <pc:sldLayoutMk cId="3094603021" sldId="2147483680"/>
              <ac:spMk id="3" creationId="{00000000-0000-0000-0000-000000000000}"/>
            </ac:spMkLst>
          </pc:spChg>
          <pc:spChg chg="mod">
            <ac:chgData name="3715" userId="13d3e2f1547d4613" providerId="LiveId" clId="{9BE59BC7-DAA2-4562-9E78-272195CEFF9D}" dt="2023-06-25T04:17:46.228" v="50"/>
            <ac:spMkLst>
              <pc:docMk/>
              <pc:sldMasterMk cId="556525114" sldId="2147483672"/>
              <pc:sldLayoutMk cId="3094603021" sldId="2147483680"/>
              <ac:spMk id="4" creationId="{00000000-0000-0000-0000-000000000000}"/>
            </ac:spMkLst>
          </pc:spChg>
        </pc:sldLayoutChg>
        <pc:sldLayoutChg chg="modSp">
          <pc:chgData name="3715" userId="13d3e2f1547d4613" providerId="LiveId" clId="{9BE59BC7-DAA2-4562-9E78-272195CEFF9D}" dt="2023-06-25T04:17:46.228" v="50"/>
          <pc:sldLayoutMkLst>
            <pc:docMk/>
            <pc:sldMasterMk cId="556525114" sldId="2147483672"/>
            <pc:sldLayoutMk cId="2812634793" sldId="2147483681"/>
          </pc:sldLayoutMkLst>
          <pc:spChg chg="mod">
            <ac:chgData name="3715" userId="13d3e2f1547d4613" providerId="LiveId" clId="{9BE59BC7-DAA2-4562-9E78-272195CEFF9D}" dt="2023-06-25T04:17:46.228" v="50"/>
            <ac:spMkLst>
              <pc:docMk/>
              <pc:sldMasterMk cId="556525114" sldId="2147483672"/>
              <pc:sldLayoutMk cId="2812634793" sldId="2147483681"/>
              <ac:spMk id="2" creationId="{00000000-0000-0000-0000-000000000000}"/>
            </ac:spMkLst>
          </pc:spChg>
          <pc:spChg chg="mod">
            <ac:chgData name="3715" userId="13d3e2f1547d4613" providerId="LiveId" clId="{9BE59BC7-DAA2-4562-9E78-272195CEFF9D}" dt="2023-06-25T04:17:46.228" v="50"/>
            <ac:spMkLst>
              <pc:docMk/>
              <pc:sldMasterMk cId="556525114" sldId="2147483672"/>
              <pc:sldLayoutMk cId="2812634793" sldId="2147483681"/>
              <ac:spMk id="3" creationId="{00000000-0000-0000-0000-000000000000}"/>
            </ac:spMkLst>
          </pc:spChg>
          <pc:spChg chg="mod">
            <ac:chgData name="3715" userId="13d3e2f1547d4613" providerId="LiveId" clId="{9BE59BC7-DAA2-4562-9E78-272195CEFF9D}" dt="2023-06-25T04:17:46.228" v="50"/>
            <ac:spMkLst>
              <pc:docMk/>
              <pc:sldMasterMk cId="556525114" sldId="2147483672"/>
              <pc:sldLayoutMk cId="2812634793" sldId="2147483681"/>
              <ac:spMk id="4" creationId="{00000000-0000-0000-0000-000000000000}"/>
            </ac:spMkLst>
          </pc:spChg>
        </pc:sldLayoutChg>
        <pc:sldLayoutChg chg="modSp">
          <pc:chgData name="3715" userId="13d3e2f1547d4613" providerId="LiveId" clId="{9BE59BC7-DAA2-4562-9E78-272195CEFF9D}" dt="2023-06-25T04:17:46.228" v="50"/>
          <pc:sldLayoutMkLst>
            <pc:docMk/>
            <pc:sldMasterMk cId="556525114" sldId="2147483672"/>
            <pc:sldLayoutMk cId="2862332212" sldId="2147483683"/>
          </pc:sldLayoutMkLst>
          <pc:spChg chg="mod">
            <ac:chgData name="3715" userId="13d3e2f1547d4613" providerId="LiveId" clId="{9BE59BC7-DAA2-4562-9E78-272195CEFF9D}" dt="2023-06-25T04:17:46.228" v="50"/>
            <ac:spMkLst>
              <pc:docMk/>
              <pc:sldMasterMk cId="556525114" sldId="2147483672"/>
              <pc:sldLayoutMk cId="2862332212" sldId="2147483683"/>
              <ac:spMk id="2" creationId="{00000000-0000-0000-0000-000000000000}"/>
            </ac:spMkLst>
          </pc:spChg>
          <pc:spChg chg="mod">
            <ac:chgData name="3715" userId="13d3e2f1547d4613" providerId="LiveId" clId="{9BE59BC7-DAA2-4562-9E78-272195CEFF9D}" dt="2023-06-25T04:17:46.228" v="50"/>
            <ac:spMkLst>
              <pc:docMk/>
              <pc:sldMasterMk cId="556525114" sldId="2147483672"/>
              <pc:sldLayoutMk cId="2862332212" sldId="2147483683"/>
              <ac:spMk id="3" creationId="{00000000-0000-0000-0000-000000000000}"/>
            </ac:spMkLst>
          </pc:spChg>
        </pc:sldLayoutChg>
      </pc:sldMasterChg>
    </pc:docChg>
  </pc:docChgLst>
  <pc:docChgLst>
    <pc:chgData name="yukky 3715" userId="13d3e2f1547d4613" providerId="LiveId" clId="{781B02F3-1C16-46F8-BF9B-9C3B609AFDE8}"/>
    <pc:docChg chg="undo custSel addSld delSld modSld sldOrd">
      <pc:chgData name="yukky 3715" userId="13d3e2f1547d4613" providerId="LiveId" clId="{781B02F3-1C16-46F8-BF9B-9C3B609AFDE8}" dt="2023-06-25T20:00:32.718" v="1663"/>
      <pc:docMkLst>
        <pc:docMk/>
      </pc:docMkLst>
      <pc:sldChg chg="addSp delSp modSp mod modAnim">
        <pc:chgData name="yukky 3715" userId="13d3e2f1547d4613" providerId="LiveId" clId="{781B02F3-1C16-46F8-BF9B-9C3B609AFDE8}" dt="2023-06-25T19:29:02.396" v="1280"/>
        <pc:sldMkLst>
          <pc:docMk/>
          <pc:sldMk cId="1257880417" sldId="256"/>
        </pc:sldMkLst>
        <pc:spChg chg="mod">
          <ac:chgData name="yukky 3715" userId="13d3e2f1547d4613" providerId="LiveId" clId="{781B02F3-1C16-46F8-BF9B-9C3B609AFDE8}" dt="2023-06-24T18:28:27.560" v="97" actId="1076"/>
          <ac:spMkLst>
            <pc:docMk/>
            <pc:sldMk cId="1257880417" sldId="256"/>
            <ac:spMk id="2" creationId="{8E4BA3C0-A444-CAD7-9B62-326A476C8419}"/>
          </ac:spMkLst>
        </pc:spChg>
        <pc:spChg chg="mod">
          <ac:chgData name="yukky 3715" userId="13d3e2f1547d4613" providerId="LiveId" clId="{781B02F3-1C16-46F8-BF9B-9C3B609AFDE8}" dt="2023-06-24T18:38:18.075" v="292" actId="6549"/>
          <ac:spMkLst>
            <pc:docMk/>
            <pc:sldMk cId="1257880417" sldId="256"/>
            <ac:spMk id="3" creationId="{3EB80A4A-505A-C7F7-99AD-B1E2FCC686CF}"/>
          </ac:spMkLst>
        </pc:spChg>
        <pc:spChg chg="add">
          <ac:chgData name="yukky 3715" userId="13d3e2f1547d4613" providerId="LiveId" clId="{781B02F3-1C16-46F8-BF9B-9C3B609AFDE8}" dt="2023-06-24T19:04:25.502" v="666" actId="11529"/>
          <ac:spMkLst>
            <pc:docMk/>
            <pc:sldMk cId="1257880417" sldId="256"/>
            <ac:spMk id="4" creationId="{42AA99FF-FF1E-F510-1924-844D1136B311}"/>
          </ac:spMkLst>
        </pc:spChg>
        <pc:spChg chg="add mod">
          <ac:chgData name="yukky 3715" userId="13d3e2f1547d4613" providerId="LiveId" clId="{781B02F3-1C16-46F8-BF9B-9C3B609AFDE8}" dt="2023-06-24T19:15:08.078" v="741" actId="1076"/>
          <ac:spMkLst>
            <pc:docMk/>
            <pc:sldMk cId="1257880417" sldId="256"/>
            <ac:spMk id="6" creationId="{775150A0-D45D-3D06-4927-8F24C9FD6F6F}"/>
          </ac:spMkLst>
        </pc:spChg>
        <pc:spChg chg="add mod">
          <ac:chgData name="yukky 3715" userId="13d3e2f1547d4613" providerId="LiveId" clId="{781B02F3-1C16-46F8-BF9B-9C3B609AFDE8}" dt="2023-06-24T19:06:23.956" v="674" actId="14100"/>
          <ac:spMkLst>
            <pc:docMk/>
            <pc:sldMk cId="1257880417" sldId="256"/>
            <ac:spMk id="7" creationId="{ED0D4B0B-8255-82EA-63CD-D5244D4ECC58}"/>
          </ac:spMkLst>
        </pc:spChg>
        <pc:spChg chg="add mod">
          <ac:chgData name="yukky 3715" userId="13d3e2f1547d4613" providerId="LiveId" clId="{781B02F3-1C16-46F8-BF9B-9C3B609AFDE8}" dt="2023-06-24T19:06:41.436" v="677" actId="14100"/>
          <ac:spMkLst>
            <pc:docMk/>
            <pc:sldMk cId="1257880417" sldId="256"/>
            <ac:spMk id="8" creationId="{7BB9F133-75ED-FE44-52D4-62712B57373D}"/>
          </ac:spMkLst>
        </pc:spChg>
        <pc:spChg chg="add mod">
          <ac:chgData name="yukky 3715" userId="13d3e2f1547d4613" providerId="LiveId" clId="{781B02F3-1C16-46F8-BF9B-9C3B609AFDE8}" dt="2023-06-24T19:07:15.468" v="680" actId="14100"/>
          <ac:spMkLst>
            <pc:docMk/>
            <pc:sldMk cId="1257880417" sldId="256"/>
            <ac:spMk id="9" creationId="{B97F794D-D8BA-D776-DB05-E1DBEEB975C8}"/>
          </ac:spMkLst>
        </pc:spChg>
        <pc:picChg chg="del">
          <ac:chgData name="yukky 3715" userId="13d3e2f1547d4613" providerId="LiveId" clId="{781B02F3-1C16-46F8-BF9B-9C3B609AFDE8}" dt="2023-06-24T18:27:34.467" v="3" actId="21"/>
          <ac:picMkLst>
            <pc:docMk/>
            <pc:sldMk cId="1257880417" sldId="256"/>
            <ac:picMk id="5" creationId="{574090CA-31DC-2B52-C958-1F9D453F0839}"/>
          </ac:picMkLst>
        </pc:picChg>
      </pc:sldChg>
      <pc:sldChg chg="addSp delSp modSp mod">
        <pc:chgData name="yukky 3715" userId="13d3e2f1547d4613" providerId="LiveId" clId="{781B02F3-1C16-46F8-BF9B-9C3B609AFDE8}" dt="2023-06-24T18:27:18.622" v="0" actId="21"/>
        <pc:sldMkLst>
          <pc:docMk/>
          <pc:sldMk cId="3885808076" sldId="262"/>
        </pc:sldMkLst>
        <pc:spChg chg="add mod">
          <ac:chgData name="yukky 3715" userId="13d3e2f1547d4613" providerId="LiveId" clId="{781B02F3-1C16-46F8-BF9B-9C3B609AFDE8}" dt="2023-06-24T18:27:18.622" v="0" actId="21"/>
          <ac:spMkLst>
            <pc:docMk/>
            <pc:sldMk cId="3885808076" sldId="262"/>
            <ac:spMk id="4" creationId="{8577AFB0-A6DE-BC94-2D37-F5A8727A0D7C}"/>
          </ac:spMkLst>
        </pc:spChg>
        <pc:picChg chg="del">
          <ac:chgData name="yukky 3715" userId="13d3e2f1547d4613" providerId="LiveId" clId="{781B02F3-1C16-46F8-BF9B-9C3B609AFDE8}" dt="2023-06-24T18:27:18.622" v="0" actId="21"/>
          <ac:picMkLst>
            <pc:docMk/>
            <pc:sldMk cId="3885808076" sldId="262"/>
            <ac:picMk id="5" creationId="{EDC4B941-BD31-EE13-7D61-0E704ED211F3}"/>
          </ac:picMkLst>
        </pc:picChg>
      </pc:sldChg>
      <pc:sldChg chg="addSp delSp modSp mod modAnim">
        <pc:chgData name="yukky 3715" userId="13d3e2f1547d4613" providerId="LiveId" clId="{781B02F3-1C16-46F8-BF9B-9C3B609AFDE8}" dt="2023-06-25T19:31:38.648" v="1290"/>
        <pc:sldMkLst>
          <pc:docMk/>
          <pc:sldMk cId="3355603931" sldId="263"/>
        </pc:sldMkLst>
        <pc:spChg chg="del">
          <ac:chgData name="yukky 3715" userId="13d3e2f1547d4613" providerId="LiveId" clId="{781B02F3-1C16-46F8-BF9B-9C3B609AFDE8}" dt="2023-06-25T19:11:44.352" v="1130"/>
          <ac:spMkLst>
            <pc:docMk/>
            <pc:sldMk cId="3355603931" sldId="263"/>
            <ac:spMk id="2" creationId="{B906FC06-E572-E1DC-1C08-DB3C4CE2634B}"/>
          </ac:spMkLst>
        </pc:spChg>
        <pc:spChg chg="add mod">
          <ac:chgData name="yukky 3715" userId="13d3e2f1547d4613" providerId="LiveId" clId="{781B02F3-1C16-46F8-BF9B-9C3B609AFDE8}" dt="2023-06-25T19:11:55.077" v="1135" actId="1076"/>
          <ac:spMkLst>
            <pc:docMk/>
            <pc:sldMk cId="3355603931" sldId="263"/>
            <ac:spMk id="3" creationId="{F755CF83-517F-1652-6EAC-8DE75A6ED8EC}"/>
          </ac:spMkLst>
        </pc:spChg>
        <pc:spChg chg="add mod">
          <ac:chgData name="yukky 3715" userId="13d3e2f1547d4613" providerId="LiveId" clId="{781B02F3-1C16-46F8-BF9B-9C3B609AFDE8}" dt="2023-06-25T19:11:05.288" v="1128" actId="207"/>
          <ac:spMkLst>
            <pc:docMk/>
            <pc:sldMk cId="3355603931" sldId="263"/>
            <ac:spMk id="4" creationId="{1E9557D0-77BD-96A0-FBC7-F1D2B81F6528}"/>
          </ac:spMkLst>
        </pc:spChg>
        <pc:spChg chg="add mod">
          <ac:chgData name="yukky 3715" userId="13d3e2f1547d4613" providerId="LiveId" clId="{781B02F3-1C16-46F8-BF9B-9C3B609AFDE8}" dt="2023-06-25T19:12:11.915" v="1137" actId="1076"/>
          <ac:spMkLst>
            <pc:docMk/>
            <pc:sldMk cId="3355603931" sldId="263"/>
            <ac:spMk id="5" creationId="{83FAC160-7359-630C-B7D8-D230B017A9CA}"/>
          </ac:spMkLst>
        </pc:spChg>
        <pc:spChg chg="add mod">
          <ac:chgData name="yukky 3715" userId="13d3e2f1547d4613" providerId="LiveId" clId="{781B02F3-1C16-46F8-BF9B-9C3B609AFDE8}" dt="2023-06-25T19:13:42.644" v="1150" actId="14100"/>
          <ac:spMkLst>
            <pc:docMk/>
            <pc:sldMk cId="3355603931" sldId="263"/>
            <ac:spMk id="6" creationId="{5E827AD8-767C-392A-13B4-6B4439E08CD3}"/>
          </ac:spMkLst>
        </pc:spChg>
        <pc:spChg chg="add mod">
          <ac:chgData name="yukky 3715" userId="13d3e2f1547d4613" providerId="LiveId" clId="{781B02F3-1C16-46F8-BF9B-9C3B609AFDE8}" dt="2023-06-25T19:13:58.406" v="1154" actId="1076"/>
          <ac:spMkLst>
            <pc:docMk/>
            <pc:sldMk cId="3355603931" sldId="263"/>
            <ac:spMk id="7" creationId="{758A2666-D3D1-4C0F-613B-26F41A5C5AC4}"/>
          </ac:spMkLst>
        </pc:spChg>
        <pc:spChg chg="add mod">
          <ac:chgData name="yukky 3715" userId="13d3e2f1547d4613" providerId="LiveId" clId="{781B02F3-1C16-46F8-BF9B-9C3B609AFDE8}" dt="2023-06-25T19:14:06.972" v="1157" actId="14100"/>
          <ac:spMkLst>
            <pc:docMk/>
            <pc:sldMk cId="3355603931" sldId="263"/>
            <ac:spMk id="8" creationId="{B664818E-5BA2-B5A2-21E4-39CCEB9F914D}"/>
          </ac:spMkLst>
        </pc:spChg>
        <pc:spChg chg="add mod">
          <ac:chgData name="yukky 3715" userId="13d3e2f1547d4613" providerId="LiveId" clId="{781B02F3-1C16-46F8-BF9B-9C3B609AFDE8}" dt="2023-06-25T19:14:16.797" v="1160" actId="14100"/>
          <ac:spMkLst>
            <pc:docMk/>
            <pc:sldMk cId="3355603931" sldId="263"/>
            <ac:spMk id="9" creationId="{7BD9F567-D24A-C1F9-28BC-3FFF92B034F3}"/>
          </ac:spMkLst>
        </pc:spChg>
        <pc:spChg chg="add mod">
          <ac:chgData name="yukky 3715" userId="13d3e2f1547d4613" providerId="LiveId" clId="{781B02F3-1C16-46F8-BF9B-9C3B609AFDE8}" dt="2023-06-25T19:14:27.235" v="1163" actId="14100"/>
          <ac:spMkLst>
            <pc:docMk/>
            <pc:sldMk cId="3355603931" sldId="263"/>
            <ac:spMk id="10" creationId="{AA3A2D1E-8423-EA09-E60C-2C0158389D1A}"/>
          </ac:spMkLst>
        </pc:spChg>
        <pc:spChg chg="add mod">
          <ac:chgData name="yukky 3715" userId="13d3e2f1547d4613" providerId="LiveId" clId="{781B02F3-1C16-46F8-BF9B-9C3B609AFDE8}" dt="2023-06-25T19:14:37.993" v="1166" actId="14100"/>
          <ac:spMkLst>
            <pc:docMk/>
            <pc:sldMk cId="3355603931" sldId="263"/>
            <ac:spMk id="11" creationId="{A7541783-A437-4CFE-789B-78CEEC07ECB8}"/>
          </ac:spMkLst>
        </pc:spChg>
        <pc:spChg chg="add mod">
          <ac:chgData name="yukky 3715" userId="13d3e2f1547d4613" providerId="LiveId" clId="{781B02F3-1C16-46F8-BF9B-9C3B609AFDE8}" dt="2023-06-25T19:14:48.277" v="1169" actId="14100"/>
          <ac:spMkLst>
            <pc:docMk/>
            <pc:sldMk cId="3355603931" sldId="263"/>
            <ac:spMk id="12" creationId="{B8B42BCE-9937-732F-C9D9-924C15577E4D}"/>
          </ac:spMkLst>
        </pc:spChg>
        <pc:spChg chg="add mod">
          <ac:chgData name="yukky 3715" userId="13d3e2f1547d4613" providerId="LiveId" clId="{781B02F3-1C16-46F8-BF9B-9C3B609AFDE8}" dt="2023-06-25T19:14:57.556" v="1172" actId="14100"/>
          <ac:spMkLst>
            <pc:docMk/>
            <pc:sldMk cId="3355603931" sldId="263"/>
            <ac:spMk id="13" creationId="{DDAF99DD-2248-D1EB-0A6E-9164DD7DFE10}"/>
          </ac:spMkLst>
        </pc:spChg>
        <pc:spChg chg="add mod">
          <ac:chgData name="yukky 3715" userId="13d3e2f1547d4613" providerId="LiveId" clId="{781B02F3-1C16-46F8-BF9B-9C3B609AFDE8}" dt="2023-06-25T19:15:06.155" v="1175" actId="14100"/>
          <ac:spMkLst>
            <pc:docMk/>
            <pc:sldMk cId="3355603931" sldId="263"/>
            <ac:spMk id="14" creationId="{624274F1-C050-AA87-399D-0A6E97B26E92}"/>
          </ac:spMkLst>
        </pc:spChg>
        <pc:spChg chg="add mod">
          <ac:chgData name="yukky 3715" userId="13d3e2f1547d4613" providerId="LiveId" clId="{781B02F3-1C16-46F8-BF9B-9C3B609AFDE8}" dt="2023-06-25T19:15:14.545" v="1178" actId="14100"/>
          <ac:spMkLst>
            <pc:docMk/>
            <pc:sldMk cId="3355603931" sldId="263"/>
            <ac:spMk id="15" creationId="{7AF52531-D232-D1EE-8E79-C93EF0096831}"/>
          </ac:spMkLst>
        </pc:spChg>
        <pc:picChg chg="del">
          <ac:chgData name="yukky 3715" userId="13d3e2f1547d4613" providerId="LiveId" clId="{781B02F3-1C16-46F8-BF9B-9C3B609AFDE8}" dt="2023-06-24T18:27:23.084" v="1" actId="21"/>
          <ac:picMkLst>
            <pc:docMk/>
            <pc:sldMk cId="3355603931" sldId="263"/>
            <ac:picMk id="5" creationId="{DB449FA0-9A1B-48B2-3225-9752765A3B9E}"/>
          </ac:picMkLst>
        </pc:picChg>
      </pc:sldChg>
      <pc:sldChg chg="addSp delSp modSp mod">
        <pc:chgData name="yukky 3715" userId="13d3e2f1547d4613" providerId="LiveId" clId="{781B02F3-1C16-46F8-BF9B-9C3B609AFDE8}" dt="2023-06-25T18:50:09.596" v="959" actId="14100"/>
        <pc:sldMkLst>
          <pc:docMk/>
          <pc:sldMk cId="3438062805" sldId="264"/>
        </pc:sldMkLst>
        <pc:spChg chg="add mod">
          <ac:chgData name="yukky 3715" userId="13d3e2f1547d4613" providerId="LiveId" clId="{781B02F3-1C16-46F8-BF9B-9C3B609AFDE8}" dt="2023-06-24T18:27:29.205" v="2" actId="21"/>
          <ac:spMkLst>
            <pc:docMk/>
            <pc:sldMk cId="3438062805" sldId="264"/>
            <ac:spMk id="4" creationId="{48EBBCF8-2A35-DCB4-9B2F-0CB4BBCA65E4}"/>
          </ac:spMkLst>
        </pc:spChg>
        <pc:spChg chg="mod">
          <ac:chgData name="yukky 3715" userId="13d3e2f1547d4613" providerId="LiveId" clId="{781B02F3-1C16-46F8-BF9B-9C3B609AFDE8}" dt="2023-06-25T18:50:09.596" v="959" actId="14100"/>
          <ac:spMkLst>
            <pc:docMk/>
            <pc:sldMk cId="3438062805" sldId="264"/>
            <ac:spMk id="6" creationId="{FAB51B18-DDC1-1139-00F7-4DECE6AA7F78}"/>
          </ac:spMkLst>
        </pc:spChg>
        <pc:picChg chg="del">
          <ac:chgData name="yukky 3715" userId="13d3e2f1547d4613" providerId="LiveId" clId="{781B02F3-1C16-46F8-BF9B-9C3B609AFDE8}" dt="2023-06-24T18:27:29.205" v="2" actId="21"/>
          <ac:picMkLst>
            <pc:docMk/>
            <pc:sldMk cId="3438062805" sldId="264"/>
            <ac:picMk id="5" creationId="{89666453-83EB-65DA-D257-B4E7B29E37E4}"/>
          </ac:picMkLst>
        </pc:picChg>
      </pc:sldChg>
      <pc:sldChg chg="addSp delSp modSp mod delAnim modAnim">
        <pc:chgData name="yukky 3715" userId="13d3e2f1547d4613" providerId="LiveId" clId="{781B02F3-1C16-46F8-BF9B-9C3B609AFDE8}" dt="2023-06-25T19:03:45.742" v="1055"/>
        <pc:sldMkLst>
          <pc:docMk/>
          <pc:sldMk cId="4093073868" sldId="289"/>
        </pc:sldMkLst>
        <pc:spChg chg="mod">
          <ac:chgData name="yukky 3715" userId="13d3e2f1547d4613" providerId="LiveId" clId="{781B02F3-1C16-46F8-BF9B-9C3B609AFDE8}" dt="2023-06-25T18:58:54.929" v="996" actId="27636"/>
          <ac:spMkLst>
            <pc:docMk/>
            <pc:sldMk cId="4093073868" sldId="289"/>
            <ac:spMk id="3" creationId="{3EB80A4A-505A-C7F7-99AD-B1E2FCC686CF}"/>
          </ac:spMkLst>
        </pc:spChg>
        <pc:spChg chg="add mod">
          <ac:chgData name="yukky 3715" userId="13d3e2f1547d4613" providerId="LiveId" clId="{781B02F3-1C16-46F8-BF9B-9C3B609AFDE8}" dt="2023-06-24T19:08:12.004" v="689" actId="14100"/>
          <ac:spMkLst>
            <pc:docMk/>
            <pc:sldMk cId="4093073868" sldId="289"/>
            <ac:spMk id="4" creationId="{55553F6A-0D48-23B4-E7BB-729743FDF078}"/>
          </ac:spMkLst>
        </pc:spChg>
        <pc:spChg chg="add mod">
          <ac:chgData name="yukky 3715" userId="13d3e2f1547d4613" providerId="LiveId" clId="{781B02F3-1C16-46F8-BF9B-9C3B609AFDE8}" dt="2023-06-24T19:28:37.771" v="824" actId="14100"/>
          <ac:spMkLst>
            <pc:docMk/>
            <pc:sldMk cId="4093073868" sldId="289"/>
            <ac:spMk id="5" creationId="{1A462756-532A-667C-B671-78F84C4C2CA6}"/>
          </ac:spMkLst>
        </pc:spChg>
        <pc:spChg chg="add mod">
          <ac:chgData name="yukky 3715" userId="13d3e2f1547d4613" providerId="LiveId" clId="{781B02F3-1C16-46F8-BF9B-9C3B609AFDE8}" dt="2023-06-25T19:01:19.046" v="1022" actId="14100"/>
          <ac:spMkLst>
            <pc:docMk/>
            <pc:sldMk cId="4093073868" sldId="289"/>
            <ac:spMk id="6" creationId="{FCCE8490-0F3B-F86C-4D3A-CA8AC889A1CF}"/>
          </ac:spMkLst>
        </pc:spChg>
        <pc:spChg chg="add del mod">
          <ac:chgData name="yukky 3715" userId="13d3e2f1547d4613" providerId="LiveId" clId="{781B02F3-1C16-46F8-BF9B-9C3B609AFDE8}" dt="2023-06-25T19:00:37.338" v="1020" actId="21"/>
          <ac:spMkLst>
            <pc:docMk/>
            <pc:sldMk cId="4093073868" sldId="289"/>
            <ac:spMk id="7" creationId="{5CD81FF6-AB97-EC1D-D531-B63CDBA08AC5}"/>
          </ac:spMkLst>
        </pc:spChg>
        <pc:spChg chg="add mod">
          <ac:chgData name="yukky 3715" userId="13d3e2f1547d4613" providerId="LiveId" clId="{781B02F3-1C16-46F8-BF9B-9C3B609AFDE8}" dt="2023-06-25T19:01:42.629" v="1030" actId="14100"/>
          <ac:spMkLst>
            <pc:docMk/>
            <pc:sldMk cId="4093073868" sldId="289"/>
            <ac:spMk id="8" creationId="{1AC8B8A2-1CA6-9F0A-64E9-FDCB68BAE7B7}"/>
          </ac:spMkLst>
        </pc:spChg>
        <pc:spChg chg="add mod">
          <ac:chgData name="yukky 3715" userId="13d3e2f1547d4613" providerId="LiveId" clId="{781B02F3-1C16-46F8-BF9B-9C3B609AFDE8}" dt="2023-06-25T19:01:56.715" v="1032" actId="14100"/>
          <ac:spMkLst>
            <pc:docMk/>
            <pc:sldMk cId="4093073868" sldId="289"/>
            <ac:spMk id="9" creationId="{2C48C15D-AB81-16F5-EBED-68EB2FB916D0}"/>
          </ac:spMkLst>
        </pc:spChg>
        <pc:spChg chg="add mod">
          <ac:chgData name="yukky 3715" userId="13d3e2f1547d4613" providerId="LiveId" clId="{781B02F3-1C16-46F8-BF9B-9C3B609AFDE8}" dt="2023-06-25T19:01:38.372" v="1028" actId="14100"/>
          <ac:spMkLst>
            <pc:docMk/>
            <pc:sldMk cId="4093073868" sldId="289"/>
            <ac:spMk id="10" creationId="{783F8EF6-D27D-BB52-E706-137A5FFB8E95}"/>
          </ac:spMkLst>
        </pc:spChg>
        <pc:spChg chg="add mod">
          <ac:chgData name="yukky 3715" userId="13d3e2f1547d4613" providerId="LiveId" clId="{781B02F3-1C16-46F8-BF9B-9C3B609AFDE8}" dt="2023-06-25T19:02:57.148" v="1046" actId="14100"/>
          <ac:spMkLst>
            <pc:docMk/>
            <pc:sldMk cId="4093073868" sldId="289"/>
            <ac:spMk id="11" creationId="{4BB013B1-48CE-77AC-9CE0-4BE9DAC39909}"/>
          </ac:spMkLst>
        </pc:spChg>
        <pc:spChg chg="add mod">
          <ac:chgData name="yukky 3715" userId="13d3e2f1547d4613" providerId="LiveId" clId="{781B02F3-1C16-46F8-BF9B-9C3B609AFDE8}" dt="2023-06-25T19:03:01.773" v="1047" actId="14100"/>
          <ac:spMkLst>
            <pc:docMk/>
            <pc:sldMk cId="4093073868" sldId="289"/>
            <ac:spMk id="12" creationId="{282563F7-DCE0-BB9D-8557-0950872FD058}"/>
          </ac:spMkLst>
        </pc:spChg>
        <pc:spChg chg="add mod">
          <ac:chgData name="yukky 3715" userId="13d3e2f1547d4613" providerId="LiveId" clId="{781B02F3-1C16-46F8-BF9B-9C3B609AFDE8}" dt="2023-06-25T19:02:22.724" v="1038" actId="14100"/>
          <ac:spMkLst>
            <pc:docMk/>
            <pc:sldMk cId="4093073868" sldId="289"/>
            <ac:spMk id="13" creationId="{BE7B81F3-AD32-204A-909A-58B99483A1F5}"/>
          </ac:spMkLst>
        </pc:spChg>
        <pc:spChg chg="add mod">
          <ac:chgData name="yukky 3715" userId="13d3e2f1547d4613" providerId="LiveId" clId="{781B02F3-1C16-46F8-BF9B-9C3B609AFDE8}" dt="2023-06-25T19:03:05.107" v="1048" actId="14100"/>
          <ac:spMkLst>
            <pc:docMk/>
            <pc:sldMk cId="4093073868" sldId="289"/>
            <ac:spMk id="14" creationId="{0BC4E04E-5141-ED0C-9FA5-0C4BC7208241}"/>
          </ac:spMkLst>
        </pc:spChg>
        <pc:spChg chg="add mod">
          <ac:chgData name="yukky 3715" userId="13d3e2f1547d4613" providerId="LiveId" clId="{781B02F3-1C16-46F8-BF9B-9C3B609AFDE8}" dt="2023-06-25T19:03:10.740" v="1050" actId="14100"/>
          <ac:spMkLst>
            <pc:docMk/>
            <pc:sldMk cId="4093073868" sldId="289"/>
            <ac:spMk id="15" creationId="{BBC80599-6A76-AAED-9C8E-D233C5EC6E8F}"/>
          </ac:spMkLst>
        </pc:spChg>
        <pc:spChg chg="add mod">
          <ac:chgData name="yukky 3715" userId="13d3e2f1547d4613" providerId="LiveId" clId="{781B02F3-1C16-46F8-BF9B-9C3B609AFDE8}" dt="2023-06-25T18:59:41.084" v="1003" actId="14100"/>
          <ac:spMkLst>
            <pc:docMk/>
            <pc:sldMk cId="4093073868" sldId="289"/>
            <ac:spMk id="16" creationId="{FFF0C37D-AB57-8298-67F4-BB0248E1C9AE}"/>
          </ac:spMkLst>
        </pc:spChg>
        <pc:spChg chg="add del mod">
          <ac:chgData name="yukky 3715" userId="13d3e2f1547d4613" providerId="LiveId" clId="{781B02F3-1C16-46F8-BF9B-9C3B609AFDE8}" dt="2023-06-25T19:03:16.744" v="1051" actId="21"/>
          <ac:spMkLst>
            <pc:docMk/>
            <pc:sldMk cId="4093073868" sldId="289"/>
            <ac:spMk id="17" creationId="{E0CEB623-0856-9873-480D-F567CC3FBDB8}"/>
          </ac:spMkLst>
        </pc:spChg>
        <pc:spChg chg="add mod">
          <ac:chgData name="yukky 3715" userId="13d3e2f1547d4613" providerId="LiveId" clId="{781B02F3-1C16-46F8-BF9B-9C3B609AFDE8}" dt="2023-06-25T18:59:28.721" v="1001" actId="14100"/>
          <ac:spMkLst>
            <pc:docMk/>
            <pc:sldMk cId="4093073868" sldId="289"/>
            <ac:spMk id="18" creationId="{4CB77A7D-3963-7B73-160E-1987554943FB}"/>
          </ac:spMkLst>
        </pc:spChg>
        <pc:spChg chg="add mod">
          <ac:chgData name="yukky 3715" userId="13d3e2f1547d4613" providerId="LiveId" clId="{781B02F3-1C16-46F8-BF9B-9C3B609AFDE8}" dt="2023-06-25T18:59:14.532" v="999" actId="14100"/>
          <ac:spMkLst>
            <pc:docMk/>
            <pc:sldMk cId="4093073868" sldId="289"/>
            <ac:spMk id="19" creationId="{5E064C2D-D3CA-3B22-DE61-CB553E6D1CF3}"/>
          </ac:spMkLst>
        </pc:spChg>
      </pc:sldChg>
      <pc:sldChg chg="addSp modSp mod modAnim">
        <pc:chgData name="yukky 3715" userId="13d3e2f1547d4613" providerId="LiveId" clId="{781B02F3-1C16-46F8-BF9B-9C3B609AFDE8}" dt="2023-06-24T19:33:13.001" v="859" actId="14100"/>
        <pc:sldMkLst>
          <pc:docMk/>
          <pc:sldMk cId="226929016" sldId="290"/>
        </pc:sldMkLst>
        <pc:spChg chg="mod">
          <ac:chgData name="yukky 3715" userId="13d3e2f1547d4613" providerId="LiveId" clId="{781B02F3-1C16-46F8-BF9B-9C3B609AFDE8}" dt="2023-06-24T18:45:48.820" v="350" actId="20577"/>
          <ac:spMkLst>
            <pc:docMk/>
            <pc:sldMk cId="226929016" sldId="290"/>
            <ac:spMk id="3" creationId="{3EB80A4A-505A-C7F7-99AD-B1E2FCC686CF}"/>
          </ac:spMkLst>
        </pc:spChg>
        <pc:spChg chg="add mod">
          <ac:chgData name="yukky 3715" userId="13d3e2f1547d4613" providerId="LiveId" clId="{781B02F3-1C16-46F8-BF9B-9C3B609AFDE8}" dt="2023-06-24T19:30:00.394" v="831" actId="14100"/>
          <ac:spMkLst>
            <pc:docMk/>
            <pc:sldMk cId="226929016" sldId="290"/>
            <ac:spMk id="4" creationId="{51CBFEF8-2527-120B-428F-050EB4847D0B}"/>
          </ac:spMkLst>
        </pc:spChg>
        <pc:spChg chg="add mod">
          <ac:chgData name="yukky 3715" userId="13d3e2f1547d4613" providerId="LiveId" clId="{781B02F3-1C16-46F8-BF9B-9C3B609AFDE8}" dt="2023-06-24T19:30:36.235" v="835" actId="14100"/>
          <ac:spMkLst>
            <pc:docMk/>
            <pc:sldMk cId="226929016" sldId="290"/>
            <ac:spMk id="5" creationId="{B6B1896D-E593-73C5-3F39-33FAEDAAD4B3}"/>
          </ac:spMkLst>
        </pc:spChg>
        <pc:spChg chg="add mod">
          <ac:chgData name="yukky 3715" userId="13d3e2f1547d4613" providerId="LiveId" clId="{781B02F3-1C16-46F8-BF9B-9C3B609AFDE8}" dt="2023-06-24T19:30:59.738" v="838" actId="14100"/>
          <ac:spMkLst>
            <pc:docMk/>
            <pc:sldMk cId="226929016" sldId="290"/>
            <ac:spMk id="6" creationId="{B3B75AE6-508A-B950-5A97-F7F75072377A}"/>
          </ac:spMkLst>
        </pc:spChg>
        <pc:spChg chg="add mod">
          <ac:chgData name="yukky 3715" userId="13d3e2f1547d4613" providerId="LiveId" clId="{781B02F3-1C16-46F8-BF9B-9C3B609AFDE8}" dt="2023-06-24T19:31:23.138" v="841" actId="14100"/>
          <ac:spMkLst>
            <pc:docMk/>
            <pc:sldMk cId="226929016" sldId="290"/>
            <ac:spMk id="7" creationId="{18FDA9FB-49EB-1F78-C794-5A12A746B826}"/>
          </ac:spMkLst>
        </pc:spChg>
        <pc:spChg chg="add mod">
          <ac:chgData name="yukky 3715" userId="13d3e2f1547d4613" providerId="LiveId" clId="{781B02F3-1C16-46F8-BF9B-9C3B609AFDE8}" dt="2023-06-24T19:32:03.427" v="849" actId="14100"/>
          <ac:spMkLst>
            <pc:docMk/>
            <pc:sldMk cId="226929016" sldId="290"/>
            <ac:spMk id="8" creationId="{AC34522D-1C6B-58C6-1CC0-8DFAF92BF692}"/>
          </ac:spMkLst>
        </pc:spChg>
        <pc:spChg chg="add mod">
          <ac:chgData name="yukky 3715" userId="13d3e2f1547d4613" providerId="LiveId" clId="{781B02F3-1C16-46F8-BF9B-9C3B609AFDE8}" dt="2023-06-24T19:31:56.928" v="848" actId="14100"/>
          <ac:spMkLst>
            <pc:docMk/>
            <pc:sldMk cId="226929016" sldId="290"/>
            <ac:spMk id="9" creationId="{B20FE031-0101-9A94-85CE-6C20B0255476}"/>
          </ac:spMkLst>
        </pc:spChg>
        <pc:spChg chg="add mod">
          <ac:chgData name="yukky 3715" userId="13d3e2f1547d4613" providerId="LiveId" clId="{781B02F3-1C16-46F8-BF9B-9C3B609AFDE8}" dt="2023-06-24T19:32:42.577" v="853" actId="14100"/>
          <ac:spMkLst>
            <pc:docMk/>
            <pc:sldMk cId="226929016" sldId="290"/>
            <ac:spMk id="10" creationId="{C8222929-2D6C-BBBE-D986-F6E043F04A30}"/>
          </ac:spMkLst>
        </pc:spChg>
        <pc:spChg chg="add mod">
          <ac:chgData name="yukky 3715" userId="13d3e2f1547d4613" providerId="LiveId" clId="{781B02F3-1C16-46F8-BF9B-9C3B609AFDE8}" dt="2023-06-24T19:32:59.393" v="856" actId="14100"/>
          <ac:spMkLst>
            <pc:docMk/>
            <pc:sldMk cId="226929016" sldId="290"/>
            <ac:spMk id="11" creationId="{FF7FF1F7-897F-8E3D-0299-70354747DBA3}"/>
          </ac:spMkLst>
        </pc:spChg>
        <pc:spChg chg="add mod">
          <ac:chgData name="yukky 3715" userId="13d3e2f1547d4613" providerId="LiveId" clId="{781B02F3-1C16-46F8-BF9B-9C3B609AFDE8}" dt="2023-06-24T19:33:13.001" v="859" actId="14100"/>
          <ac:spMkLst>
            <pc:docMk/>
            <pc:sldMk cId="226929016" sldId="290"/>
            <ac:spMk id="12" creationId="{5EC07530-4827-C3F1-C8CF-E963BB93A32A}"/>
          </ac:spMkLst>
        </pc:spChg>
      </pc:sldChg>
      <pc:sldChg chg="addSp modSp mod modAnim">
        <pc:chgData name="yukky 3715" userId="13d3e2f1547d4613" providerId="LiveId" clId="{781B02F3-1C16-46F8-BF9B-9C3B609AFDE8}" dt="2023-06-25T19:04:43.770" v="1058" actId="14100"/>
        <pc:sldMkLst>
          <pc:docMk/>
          <pc:sldMk cId="1135016983" sldId="291"/>
        </pc:sldMkLst>
        <pc:spChg chg="mod">
          <ac:chgData name="yukky 3715" userId="13d3e2f1547d4613" providerId="LiveId" clId="{781B02F3-1C16-46F8-BF9B-9C3B609AFDE8}" dt="2023-06-24T19:38:43.977" v="905" actId="6549"/>
          <ac:spMkLst>
            <pc:docMk/>
            <pc:sldMk cId="1135016983" sldId="291"/>
            <ac:spMk id="3" creationId="{3EB80A4A-505A-C7F7-99AD-B1E2FCC686CF}"/>
          </ac:spMkLst>
        </pc:spChg>
        <pc:spChg chg="add mod">
          <ac:chgData name="yukky 3715" userId="13d3e2f1547d4613" providerId="LiveId" clId="{781B02F3-1C16-46F8-BF9B-9C3B609AFDE8}" dt="2023-06-24T19:33:41.903" v="862" actId="14100"/>
          <ac:spMkLst>
            <pc:docMk/>
            <pc:sldMk cId="1135016983" sldId="291"/>
            <ac:spMk id="4" creationId="{94642871-9C3E-CC3F-A384-AC9683EBF63C}"/>
          </ac:spMkLst>
        </pc:spChg>
        <pc:spChg chg="add mod">
          <ac:chgData name="yukky 3715" userId="13d3e2f1547d4613" providerId="LiveId" clId="{781B02F3-1C16-46F8-BF9B-9C3B609AFDE8}" dt="2023-06-25T18:46:43.476" v="926" actId="1076"/>
          <ac:spMkLst>
            <pc:docMk/>
            <pc:sldMk cId="1135016983" sldId="291"/>
            <ac:spMk id="4" creationId="{99ABB258-2917-3420-0675-5D1A9A41E296}"/>
          </ac:spMkLst>
        </pc:spChg>
        <pc:spChg chg="add mod">
          <ac:chgData name="yukky 3715" userId="13d3e2f1547d4613" providerId="LiveId" clId="{781B02F3-1C16-46F8-BF9B-9C3B609AFDE8}" dt="2023-06-25T18:46:57.908" v="929" actId="14100"/>
          <ac:spMkLst>
            <pc:docMk/>
            <pc:sldMk cId="1135016983" sldId="291"/>
            <ac:spMk id="5" creationId="{34662C72-00C0-7E9E-753D-290824622172}"/>
          </ac:spMkLst>
        </pc:spChg>
        <pc:spChg chg="add mod">
          <ac:chgData name="yukky 3715" userId="13d3e2f1547d4613" providerId="LiveId" clId="{781B02F3-1C16-46F8-BF9B-9C3B609AFDE8}" dt="2023-06-24T19:34:35.299" v="872" actId="14100"/>
          <ac:spMkLst>
            <pc:docMk/>
            <pc:sldMk cId="1135016983" sldId="291"/>
            <ac:spMk id="5" creationId="{B17604D7-43C5-F4A4-885F-51E296F897CA}"/>
          </ac:spMkLst>
        </pc:spChg>
        <pc:spChg chg="add mod">
          <ac:chgData name="yukky 3715" userId="13d3e2f1547d4613" providerId="LiveId" clId="{781B02F3-1C16-46F8-BF9B-9C3B609AFDE8}" dt="2023-06-24T19:35:49.815" v="881" actId="14100"/>
          <ac:spMkLst>
            <pc:docMk/>
            <pc:sldMk cId="1135016983" sldId="291"/>
            <ac:spMk id="6" creationId="{8165CC91-6C9B-FB60-6EDE-C499A0D5D034}"/>
          </ac:spMkLst>
        </pc:spChg>
        <pc:spChg chg="add mod">
          <ac:chgData name="yukky 3715" userId="13d3e2f1547d4613" providerId="LiveId" clId="{781B02F3-1C16-46F8-BF9B-9C3B609AFDE8}" dt="2023-06-25T18:47:08.260" v="932" actId="14100"/>
          <ac:spMkLst>
            <pc:docMk/>
            <pc:sldMk cId="1135016983" sldId="291"/>
            <ac:spMk id="6" creationId="{EC292A2B-F683-FF80-59D4-28CCA6809AF2}"/>
          </ac:spMkLst>
        </pc:spChg>
        <pc:spChg chg="add mod">
          <ac:chgData name="yukky 3715" userId="13d3e2f1547d4613" providerId="LiveId" clId="{781B02F3-1C16-46F8-BF9B-9C3B609AFDE8}" dt="2023-06-25T18:47:18.196" v="935" actId="14100"/>
          <ac:spMkLst>
            <pc:docMk/>
            <pc:sldMk cId="1135016983" sldId="291"/>
            <ac:spMk id="7" creationId="{386AAEBD-7A15-28E4-2D75-F877DAF22C51}"/>
          </ac:spMkLst>
        </pc:spChg>
        <pc:spChg chg="add mod">
          <ac:chgData name="yukky 3715" userId="13d3e2f1547d4613" providerId="LiveId" clId="{781B02F3-1C16-46F8-BF9B-9C3B609AFDE8}" dt="2023-06-24T19:35:01.974" v="876" actId="14100"/>
          <ac:spMkLst>
            <pc:docMk/>
            <pc:sldMk cId="1135016983" sldId="291"/>
            <ac:spMk id="7" creationId="{A26B8BFA-7D9A-FDD9-AA7A-BC6AF30DA99B}"/>
          </ac:spMkLst>
        </pc:spChg>
        <pc:spChg chg="add mod">
          <ac:chgData name="yukky 3715" userId="13d3e2f1547d4613" providerId="LiveId" clId="{781B02F3-1C16-46F8-BF9B-9C3B609AFDE8}" dt="2023-06-24T19:35:44.075" v="880" actId="14100"/>
          <ac:spMkLst>
            <pc:docMk/>
            <pc:sldMk cId="1135016983" sldId="291"/>
            <ac:spMk id="8" creationId="{78E7426F-1734-0AA4-E15E-AEE25AAC9F53}"/>
          </ac:spMkLst>
        </pc:spChg>
        <pc:spChg chg="add mod">
          <ac:chgData name="yukky 3715" userId="13d3e2f1547d4613" providerId="LiveId" clId="{781B02F3-1C16-46F8-BF9B-9C3B609AFDE8}" dt="2023-06-25T18:47:28.724" v="938" actId="14100"/>
          <ac:spMkLst>
            <pc:docMk/>
            <pc:sldMk cId="1135016983" sldId="291"/>
            <ac:spMk id="8" creationId="{8AA7F464-3B9E-1EC2-0D3B-7CE9448E49E4}"/>
          </ac:spMkLst>
        </pc:spChg>
        <pc:spChg chg="add mod">
          <ac:chgData name="yukky 3715" userId="13d3e2f1547d4613" providerId="LiveId" clId="{781B02F3-1C16-46F8-BF9B-9C3B609AFDE8}" dt="2023-06-25T19:04:43.770" v="1058" actId="14100"/>
          <ac:spMkLst>
            <pc:docMk/>
            <pc:sldMk cId="1135016983" sldId="291"/>
            <ac:spMk id="9" creationId="{95C9E34D-6341-1E3C-5419-ABE0011EEF3C}"/>
          </ac:spMkLst>
        </pc:spChg>
        <pc:spChg chg="add mod">
          <ac:chgData name="yukky 3715" userId="13d3e2f1547d4613" providerId="LiveId" clId="{781B02F3-1C16-46F8-BF9B-9C3B609AFDE8}" dt="2023-06-24T19:36:16.297" v="884" actId="14100"/>
          <ac:spMkLst>
            <pc:docMk/>
            <pc:sldMk cId="1135016983" sldId="291"/>
            <ac:spMk id="9" creationId="{9ABBEF32-B465-C5B1-BF44-2892E5357232}"/>
          </ac:spMkLst>
        </pc:spChg>
        <pc:spChg chg="add mod">
          <ac:chgData name="yukky 3715" userId="13d3e2f1547d4613" providerId="LiveId" clId="{781B02F3-1C16-46F8-BF9B-9C3B609AFDE8}" dt="2023-06-24T19:36:34.643" v="888" actId="14100"/>
          <ac:spMkLst>
            <pc:docMk/>
            <pc:sldMk cId="1135016983" sldId="291"/>
            <ac:spMk id="10" creationId="{59EEC842-C209-D97D-B491-2FE87B8C2D5B}"/>
          </ac:spMkLst>
        </pc:spChg>
        <pc:spChg chg="add mod">
          <ac:chgData name="yukky 3715" userId="13d3e2f1547d4613" providerId="LiveId" clId="{781B02F3-1C16-46F8-BF9B-9C3B609AFDE8}" dt="2023-06-25T18:46:04.164" v="923" actId="14100"/>
          <ac:spMkLst>
            <pc:docMk/>
            <pc:sldMk cId="1135016983" sldId="291"/>
            <ac:spMk id="11" creationId="{E0E310F6-9CA9-AA1B-CCEE-ECCCB3EE45D5}"/>
          </ac:spMkLst>
        </pc:spChg>
        <pc:spChg chg="add mod">
          <ac:chgData name="yukky 3715" userId="13d3e2f1547d4613" providerId="LiveId" clId="{781B02F3-1C16-46F8-BF9B-9C3B609AFDE8}" dt="2023-06-24T19:37:07.073" v="894" actId="14100"/>
          <ac:spMkLst>
            <pc:docMk/>
            <pc:sldMk cId="1135016983" sldId="291"/>
            <ac:spMk id="12" creationId="{2547D0B4-DAF3-5F5C-ED5B-FE89AC44C618}"/>
          </ac:spMkLst>
        </pc:spChg>
        <pc:spChg chg="add mod">
          <ac:chgData name="yukky 3715" userId="13d3e2f1547d4613" providerId="LiveId" clId="{781B02F3-1C16-46F8-BF9B-9C3B609AFDE8}" dt="2023-06-24T19:37:19.657" v="896" actId="1076"/>
          <ac:spMkLst>
            <pc:docMk/>
            <pc:sldMk cId="1135016983" sldId="291"/>
            <ac:spMk id="13" creationId="{708F2183-3926-F7D6-58C6-D2495A9DFB0A}"/>
          </ac:spMkLst>
        </pc:spChg>
        <pc:spChg chg="add mod">
          <ac:chgData name="yukky 3715" userId="13d3e2f1547d4613" providerId="LiveId" clId="{781B02F3-1C16-46F8-BF9B-9C3B609AFDE8}" dt="2023-06-24T19:37:35.800" v="899" actId="14100"/>
          <ac:spMkLst>
            <pc:docMk/>
            <pc:sldMk cId="1135016983" sldId="291"/>
            <ac:spMk id="14" creationId="{AEA86FB6-26EA-E938-4729-E7418B556BBE}"/>
          </ac:spMkLst>
        </pc:spChg>
        <pc:spChg chg="add mod">
          <ac:chgData name="yukky 3715" userId="13d3e2f1547d4613" providerId="LiveId" clId="{781B02F3-1C16-46F8-BF9B-9C3B609AFDE8}" dt="2023-06-24T19:37:58.281" v="902" actId="14100"/>
          <ac:spMkLst>
            <pc:docMk/>
            <pc:sldMk cId="1135016983" sldId="291"/>
            <ac:spMk id="15" creationId="{9B649B17-B1E2-C932-D94E-471259FC33A4}"/>
          </ac:spMkLst>
        </pc:spChg>
        <pc:spChg chg="add mod">
          <ac:chgData name="yukky 3715" userId="13d3e2f1547d4613" providerId="LiveId" clId="{781B02F3-1C16-46F8-BF9B-9C3B609AFDE8}" dt="2023-06-24T19:39:02.419" v="907" actId="14100"/>
          <ac:spMkLst>
            <pc:docMk/>
            <pc:sldMk cId="1135016983" sldId="291"/>
            <ac:spMk id="16" creationId="{4FEA8B73-49E6-4514-BACB-5669E2FB4AD0}"/>
          </ac:spMkLst>
        </pc:spChg>
        <pc:spChg chg="add mod">
          <ac:chgData name="yukky 3715" userId="13d3e2f1547d4613" providerId="LiveId" clId="{781B02F3-1C16-46F8-BF9B-9C3B609AFDE8}" dt="2023-06-24T19:39:30.982" v="913" actId="14100"/>
          <ac:spMkLst>
            <pc:docMk/>
            <pc:sldMk cId="1135016983" sldId="291"/>
            <ac:spMk id="17" creationId="{1120BC8C-F58F-83EE-4244-479107A4A6AD}"/>
          </ac:spMkLst>
        </pc:spChg>
        <pc:spChg chg="add mod">
          <ac:chgData name="yukky 3715" userId="13d3e2f1547d4613" providerId="LiveId" clId="{781B02F3-1C16-46F8-BF9B-9C3B609AFDE8}" dt="2023-06-24T19:39:48.287" v="916" actId="14100"/>
          <ac:spMkLst>
            <pc:docMk/>
            <pc:sldMk cId="1135016983" sldId="291"/>
            <ac:spMk id="18" creationId="{BC069B32-599E-6DBF-F936-4D2A484580EC}"/>
          </ac:spMkLst>
        </pc:spChg>
        <pc:spChg chg="add mod">
          <ac:chgData name="yukky 3715" userId="13d3e2f1547d4613" providerId="LiveId" clId="{781B02F3-1C16-46F8-BF9B-9C3B609AFDE8}" dt="2023-06-24T19:39:59.315" v="919" actId="1076"/>
          <ac:spMkLst>
            <pc:docMk/>
            <pc:sldMk cId="1135016983" sldId="291"/>
            <ac:spMk id="19" creationId="{076F3677-FDBA-C29B-476D-D1E587FB5392}"/>
          </ac:spMkLst>
        </pc:spChg>
      </pc:sldChg>
      <pc:sldChg chg="modSp mod">
        <pc:chgData name="yukky 3715" userId="13d3e2f1547d4613" providerId="LiveId" clId="{781B02F3-1C16-46F8-BF9B-9C3B609AFDE8}" dt="2023-06-24T18:52:05.518" v="521" actId="20577"/>
        <pc:sldMkLst>
          <pc:docMk/>
          <pc:sldMk cId="377647532" sldId="292"/>
        </pc:sldMkLst>
        <pc:spChg chg="mod">
          <ac:chgData name="yukky 3715" userId="13d3e2f1547d4613" providerId="LiveId" clId="{781B02F3-1C16-46F8-BF9B-9C3B609AFDE8}" dt="2023-06-24T18:52:05.518" v="521" actId="20577"/>
          <ac:spMkLst>
            <pc:docMk/>
            <pc:sldMk cId="377647532" sldId="292"/>
            <ac:spMk id="3" creationId="{3EB80A4A-505A-C7F7-99AD-B1E2FCC686CF}"/>
          </ac:spMkLst>
        </pc:spChg>
      </pc:sldChg>
      <pc:sldChg chg="modSp mod">
        <pc:chgData name="yukky 3715" userId="13d3e2f1547d4613" providerId="LiveId" clId="{781B02F3-1C16-46F8-BF9B-9C3B609AFDE8}" dt="2023-06-25T19:07:27.380" v="1094" actId="14100"/>
        <pc:sldMkLst>
          <pc:docMk/>
          <pc:sldMk cId="2231145872" sldId="293"/>
        </pc:sldMkLst>
        <pc:spChg chg="mod">
          <ac:chgData name="yukky 3715" userId="13d3e2f1547d4613" providerId="LiveId" clId="{781B02F3-1C16-46F8-BF9B-9C3B609AFDE8}" dt="2023-06-25T19:06:35.389" v="1082" actId="27636"/>
          <ac:spMkLst>
            <pc:docMk/>
            <pc:sldMk cId="2231145872" sldId="293"/>
            <ac:spMk id="3" creationId="{3EB80A4A-505A-C7F7-99AD-B1E2FCC686CF}"/>
          </ac:spMkLst>
        </pc:spChg>
        <pc:spChg chg="mod">
          <ac:chgData name="yukky 3715" userId="13d3e2f1547d4613" providerId="LiveId" clId="{781B02F3-1C16-46F8-BF9B-9C3B609AFDE8}" dt="2023-06-25T19:07:27.380" v="1094" actId="14100"/>
          <ac:spMkLst>
            <pc:docMk/>
            <pc:sldMk cId="2231145872" sldId="293"/>
            <ac:spMk id="4" creationId="{08B2DA38-C324-CFFA-4DB3-6608F9E227FE}"/>
          </ac:spMkLst>
        </pc:spChg>
        <pc:spChg chg="mod">
          <ac:chgData name="yukky 3715" userId="13d3e2f1547d4613" providerId="LiveId" clId="{781B02F3-1C16-46F8-BF9B-9C3B609AFDE8}" dt="2023-06-25T19:06:58.734" v="1086" actId="1076"/>
          <ac:spMkLst>
            <pc:docMk/>
            <pc:sldMk cId="2231145872" sldId="293"/>
            <ac:spMk id="5" creationId="{19ED71B2-1259-26E4-CCB0-4265E7E54136}"/>
          </ac:spMkLst>
        </pc:spChg>
        <pc:spChg chg="mod">
          <ac:chgData name="yukky 3715" userId="13d3e2f1547d4613" providerId="LiveId" clId="{781B02F3-1C16-46F8-BF9B-9C3B609AFDE8}" dt="2023-06-25T19:06:55.202" v="1085" actId="1076"/>
          <ac:spMkLst>
            <pc:docMk/>
            <pc:sldMk cId="2231145872" sldId="293"/>
            <ac:spMk id="6" creationId="{D774086A-2EF4-E37A-5E2B-8CBE5A4A40C0}"/>
          </ac:spMkLst>
        </pc:spChg>
        <pc:spChg chg="mod">
          <ac:chgData name="yukky 3715" userId="13d3e2f1547d4613" providerId="LiveId" clId="{781B02F3-1C16-46F8-BF9B-9C3B609AFDE8}" dt="2023-06-25T19:07:04.781" v="1088" actId="14100"/>
          <ac:spMkLst>
            <pc:docMk/>
            <pc:sldMk cId="2231145872" sldId="293"/>
            <ac:spMk id="7" creationId="{4F517A99-63FC-2014-86D6-549D6250EE27}"/>
          </ac:spMkLst>
        </pc:spChg>
        <pc:spChg chg="mod">
          <ac:chgData name="yukky 3715" userId="13d3e2f1547d4613" providerId="LiveId" clId="{781B02F3-1C16-46F8-BF9B-9C3B609AFDE8}" dt="2023-06-25T19:07:11.257" v="1090" actId="14100"/>
          <ac:spMkLst>
            <pc:docMk/>
            <pc:sldMk cId="2231145872" sldId="293"/>
            <ac:spMk id="8" creationId="{C53011AA-938D-53AC-F9E2-8A63073EDB16}"/>
          </ac:spMkLst>
        </pc:spChg>
        <pc:spChg chg="mod">
          <ac:chgData name="yukky 3715" userId="13d3e2f1547d4613" providerId="LiveId" clId="{781B02F3-1C16-46F8-BF9B-9C3B609AFDE8}" dt="2023-06-25T19:07:17.830" v="1092" actId="14100"/>
          <ac:spMkLst>
            <pc:docMk/>
            <pc:sldMk cId="2231145872" sldId="293"/>
            <ac:spMk id="9" creationId="{A64E8170-990C-8E8C-FEF8-75B685BE5D96}"/>
          </ac:spMkLst>
        </pc:spChg>
        <pc:spChg chg="mod">
          <ac:chgData name="yukky 3715" userId="13d3e2f1547d4613" providerId="LiveId" clId="{781B02F3-1C16-46F8-BF9B-9C3B609AFDE8}" dt="2023-06-25T19:07:22.222" v="1093" actId="1076"/>
          <ac:spMkLst>
            <pc:docMk/>
            <pc:sldMk cId="2231145872" sldId="293"/>
            <ac:spMk id="10" creationId="{97F8551F-5359-B6F9-DAD5-D1153B9C888A}"/>
          </ac:spMkLst>
        </pc:spChg>
      </pc:sldChg>
      <pc:sldChg chg="add del">
        <pc:chgData name="yukky 3715" userId="13d3e2f1547d4613" providerId="LiveId" clId="{781B02F3-1C16-46F8-BF9B-9C3B609AFDE8}" dt="2023-06-24T18:59:37.044" v="631" actId="2696"/>
        <pc:sldMkLst>
          <pc:docMk/>
          <pc:sldMk cId="4233787567" sldId="294"/>
        </pc:sldMkLst>
      </pc:sldChg>
      <pc:sldChg chg="modSp mod modAnim">
        <pc:chgData name="yukky 3715" userId="13d3e2f1547d4613" providerId="LiveId" clId="{781B02F3-1C16-46F8-BF9B-9C3B609AFDE8}" dt="2023-06-25T19:30:08.255" v="1281"/>
        <pc:sldMkLst>
          <pc:docMk/>
          <pc:sldMk cId="2885510984" sldId="295"/>
        </pc:sldMkLst>
        <pc:spChg chg="mod">
          <ac:chgData name="yukky 3715" userId="13d3e2f1547d4613" providerId="LiveId" clId="{781B02F3-1C16-46F8-BF9B-9C3B609AFDE8}" dt="2023-06-24T18:58:37.560" v="630" actId="6549"/>
          <ac:spMkLst>
            <pc:docMk/>
            <pc:sldMk cId="2885510984" sldId="295"/>
            <ac:spMk id="3" creationId="{3EB80A4A-505A-C7F7-99AD-B1E2FCC686CF}"/>
          </ac:spMkLst>
        </pc:spChg>
        <pc:spChg chg="mod">
          <ac:chgData name="yukky 3715" userId="13d3e2f1547d4613" providerId="LiveId" clId="{781B02F3-1C16-46F8-BF9B-9C3B609AFDE8}" dt="2023-06-25T18:48:58.509" v="949" actId="1076"/>
          <ac:spMkLst>
            <pc:docMk/>
            <pc:sldMk cId="2885510984" sldId="295"/>
            <ac:spMk id="4" creationId="{CC170B26-F4CC-5B29-9A23-B9E36D3653D0}"/>
          </ac:spMkLst>
        </pc:spChg>
        <pc:spChg chg="mod">
          <ac:chgData name="yukky 3715" userId="13d3e2f1547d4613" providerId="LiveId" clId="{781B02F3-1C16-46F8-BF9B-9C3B609AFDE8}" dt="2023-06-25T18:49:05.106" v="950" actId="14100"/>
          <ac:spMkLst>
            <pc:docMk/>
            <pc:sldMk cId="2885510984" sldId="295"/>
            <ac:spMk id="5" creationId="{CD357A33-36FE-6A2B-6447-81884E14CCB8}"/>
          </ac:spMkLst>
        </pc:spChg>
        <pc:spChg chg="mod">
          <ac:chgData name="yukky 3715" userId="13d3e2f1547d4613" providerId="LiveId" clId="{781B02F3-1C16-46F8-BF9B-9C3B609AFDE8}" dt="2023-06-25T18:49:11.137" v="951" actId="14100"/>
          <ac:spMkLst>
            <pc:docMk/>
            <pc:sldMk cId="2885510984" sldId="295"/>
            <ac:spMk id="7" creationId="{D3BFCB73-02AE-CE4E-BC78-72408E224D03}"/>
          </ac:spMkLst>
        </pc:spChg>
        <pc:spChg chg="mod">
          <ac:chgData name="yukky 3715" userId="13d3e2f1547d4613" providerId="LiveId" clId="{781B02F3-1C16-46F8-BF9B-9C3B609AFDE8}" dt="2023-06-25T18:49:29.417" v="954" actId="14100"/>
          <ac:spMkLst>
            <pc:docMk/>
            <pc:sldMk cId="2885510984" sldId="295"/>
            <ac:spMk id="10" creationId="{1AF9584D-044D-D87C-F1A9-D8694BA2ECAF}"/>
          </ac:spMkLst>
        </pc:spChg>
        <pc:spChg chg="mod">
          <ac:chgData name="yukky 3715" userId="13d3e2f1547d4613" providerId="LiveId" clId="{781B02F3-1C16-46F8-BF9B-9C3B609AFDE8}" dt="2023-06-25T18:49:17.613" v="952" actId="14100"/>
          <ac:spMkLst>
            <pc:docMk/>
            <pc:sldMk cId="2885510984" sldId="295"/>
            <ac:spMk id="11" creationId="{C1ABB268-F447-D457-F254-1C259FC6349C}"/>
          </ac:spMkLst>
        </pc:spChg>
        <pc:spChg chg="mod">
          <ac:chgData name="yukky 3715" userId="13d3e2f1547d4613" providerId="LiveId" clId="{781B02F3-1C16-46F8-BF9B-9C3B609AFDE8}" dt="2023-06-25T18:49:21.578" v="953" actId="14100"/>
          <ac:spMkLst>
            <pc:docMk/>
            <pc:sldMk cId="2885510984" sldId="295"/>
            <ac:spMk id="12" creationId="{13D17F80-436C-0BF6-993B-F78DF1D3639E}"/>
          </ac:spMkLst>
        </pc:spChg>
      </pc:sldChg>
      <pc:sldChg chg="modSp mod">
        <pc:chgData name="yukky 3715" userId="13d3e2f1547d4613" providerId="LiveId" clId="{781B02F3-1C16-46F8-BF9B-9C3B609AFDE8}" dt="2023-06-25T19:30:43.533" v="1287" actId="1076"/>
        <pc:sldMkLst>
          <pc:docMk/>
          <pc:sldMk cId="2528742647" sldId="296"/>
        </pc:sldMkLst>
        <pc:spChg chg="mod">
          <ac:chgData name="yukky 3715" userId="13d3e2f1547d4613" providerId="LiveId" clId="{781B02F3-1C16-46F8-BF9B-9C3B609AFDE8}" dt="2023-06-25T19:30:39.204" v="1286" actId="207"/>
          <ac:spMkLst>
            <pc:docMk/>
            <pc:sldMk cId="2528742647" sldId="296"/>
            <ac:spMk id="3" creationId="{3EB80A4A-505A-C7F7-99AD-B1E2FCC686CF}"/>
          </ac:spMkLst>
        </pc:spChg>
        <pc:spChg chg="mod">
          <ac:chgData name="yukky 3715" userId="13d3e2f1547d4613" providerId="LiveId" clId="{781B02F3-1C16-46F8-BF9B-9C3B609AFDE8}" dt="2023-06-25T19:30:33.121" v="1284" actId="1076"/>
          <ac:spMkLst>
            <pc:docMk/>
            <pc:sldMk cId="2528742647" sldId="296"/>
            <ac:spMk id="4" creationId="{56AF83FB-DA45-0C9F-CBC9-A2A8643937E8}"/>
          </ac:spMkLst>
        </pc:spChg>
        <pc:spChg chg="mod">
          <ac:chgData name="yukky 3715" userId="13d3e2f1547d4613" providerId="LiveId" clId="{781B02F3-1C16-46F8-BF9B-9C3B609AFDE8}" dt="2023-06-25T19:30:43.533" v="1287" actId="1076"/>
          <ac:spMkLst>
            <pc:docMk/>
            <pc:sldMk cId="2528742647" sldId="296"/>
            <ac:spMk id="5" creationId="{5A2D8B5E-CE6C-E44D-2AFD-C7D91EF61C8E}"/>
          </ac:spMkLst>
        </pc:spChg>
      </pc:sldChg>
      <pc:sldChg chg="modSp mod">
        <pc:chgData name="yukky 3715" userId="13d3e2f1547d4613" providerId="LiveId" clId="{781B02F3-1C16-46F8-BF9B-9C3B609AFDE8}" dt="2023-06-25T18:50:00.917" v="958" actId="14100"/>
        <pc:sldMkLst>
          <pc:docMk/>
          <pc:sldMk cId="3482833948" sldId="297"/>
        </pc:sldMkLst>
        <pc:spChg chg="mod">
          <ac:chgData name="yukky 3715" userId="13d3e2f1547d4613" providerId="LiveId" clId="{781B02F3-1C16-46F8-BF9B-9C3B609AFDE8}" dt="2023-06-24T19:03:37.971" v="665" actId="6549"/>
          <ac:spMkLst>
            <pc:docMk/>
            <pc:sldMk cId="3482833948" sldId="297"/>
            <ac:spMk id="3" creationId="{3EB80A4A-505A-C7F7-99AD-B1E2FCC686CF}"/>
          </ac:spMkLst>
        </pc:spChg>
        <pc:spChg chg="mod">
          <ac:chgData name="yukky 3715" userId="13d3e2f1547d4613" providerId="LiveId" clId="{781B02F3-1C16-46F8-BF9B-9C3B609AFDE8}" dt="2023-06-25T18:49:54.364" v="957" actId="14100"/>
          <ac:spMkLst>
            <pc:docMk/>
            <pc:sldMk cId="3482833948" sldId="297"/>
            <ac:spMk id="4" creationId="{78818FBD-A9B4-52E2-D3D9-3D700206C76B}"/>
          </ac:spMkLst>
        </pc:spChg>
        <pc:spChg chg="mod">
          <ac:chgData name="yukky 3715" userId="13d3e2f1547d4613" providerId="LiveId" clId="{781B02F3-1C16-46F8-BF9B-9C3B609AFDE8}" dt="2023-06-25T18:50:00.917" v="958" actId="14100"/>
          <ac:spMkLst>
            <pc:docMk/>
            <pc:sldMk cId="3482833948" sldId="297"/>
            <ac:spMk id="7" creationId="{CE0BD80D-C70F-74DA-D0C2-3195E0ADD953}"/>
          </ac:spMkLst>
        </pc:spChg>
      </pc:sldChg>
      <pc:sldChg chg="modSp mod">
        <pc:chgData name="yukky 3715" userId="13d3e2f1547d4613" providerId="LiveId" clId="{781B02F3-1C16-46F8-BF9B-9C3B609AFDE8}" dt="2023-06-25T19:05:43.069" v="1070" actId="1076"/>
        <pc:sldMkLst>
          <pc:docMk/>
          <pc:sldMk cId="3685397590" sldId="298"/>
        </pc:sldMkLst>
        <pc:spChg chg="mod">
          <ac:chgData name="yukky 3715" userId="13d3e2f1547d4613" providerId="LiveId" clId="{781B02F3-1C16-46F8-BF9B-9C3B609AFDE8}" dt="2023-06-25T19:04:59.492" v="1059" actId="2710"/>
          <ac:spMkLst>
            <pc:docMk/>
            <pc:sldMk cId="3685397590" sldId="298"/>
            <ac:spMk id="3" creationId="{3EB80A4A-505A-C7F7-99AD-B1E2FCC686CF}"/>
          </ac:spMkLst>
        </pc:spChg>
        <pc:spChg chg="mod">
          <ac:chgData name="yukky 3715" userId="13d3e2f1547d4613" providerId="LiveId" clId="{781B02F3-1C16-46F8-BF9B-9C3B609AFDE8}" dt="2023-06-25T19:05:39.973" v="1069" actId="1076"/>
          <ac:spMkLst>
            <pc:docMk/>
            <pc:sldMk cId="3685397590" sldId="298"/>
            <ac:spMk id="4" creationId="{6747B9F0-1E86-4D78-C95C-84797B3C681C}"/>
          </ac:spMkLst>
        </pc:spChg>
        <pc:spChg chg="mod">
          <ac:chgData name="yukky 3715" userId="13d3e2f1547d4613" providerId="LiveId" clId="{781B02F3-1C16-46F8-BF9B-9C3B609AFDE8}" dt="2023-06-25T19:05:37.204" v="1068" actId="1076"/>
          <ac:spMkLst>
            <pc:docMk/>
            <pc:sldMk cId="3685397590" sldId="298"/>
            <ac:spMk id="5" creationId="{2318C55D-AFEA-55B2-CEFE-6A0D7A5573FD}"/>
          </ac:spMkLst>
        </pc:spChg>
        <pc:spChg chg="mod">
          <ac:chgData name="yukky 3715" userId="13d3e2f1547d4613" providerId="LiveId" clId="{781B02F3-1C16-46F8-BF9B-9C3B609AFDE8}" dt="2023-06-25T19:05:34.268" v="1067" actId="14100"/>
          <ac:spMkLst>
            <pc:docMk/>
            <pc:sldMk cId="3685397590" sldId="298"/>
            <ac:spMk id="6" creationId="{3C828148-A4C4-B28C-5B02-037E00B09F91}"/>
          </ac:spMkLst>
        </pc:spChg>
        <pc:spChg chg="mod">
          <ac:chgData name="yukky 3715" userId="13d3e2f1547d4613" providerId="LiveId" clId="{781B02F3-1C16-46F8-BF9B-9C3B609AFDE8}" dt="2023-06-25T19:05:30.092" v="1065" actId="14100"/>
          <ac:spMkLst>
            <pc:docMk/>
            <pc:sldMk cId="3685397590" sldId="298"/>
            <ac:spMk id="7" creationId="{26EEAB18-3EC6-B417-C9CB-1FD0B93C6459}"/>
          </ac:spMkLst>
        </pc:spChg>
        <pc:spChg chg="mod">
          <ac:chgData name="yukky 3715" userId="13d3e2f1547d4613" providerId="LiveId" clId="{781B02F3-1C16-46F8-BF9B-9C3B609AFDE8}" dt="2023-06-25T19:05:18.713" v="1062" actId="1076"/>
          <ac:spMkLst>
            <pc:docMk/>
            <pc:sldMk cId="3685397590" sldId="298"/>
            <ac:spMk id="8" creationId="{6BEAC766-385D-909C-83F4-CA4596435407}"/>
          </ac:spMkLst>
        </pc:spChg>
        <pc:spChg chg="mod">
          <ac:chgData name="yukky 3715" userId="13d3e2f1547d4613" providerId="LiveId" clId="{781B02F3-1C16-46F8-BF9B-9C3B609AFDE8}" dt="2023-06-25T19:05:10.493" v="1061" actId="1076"/>
          <ac:spMkLst>
            <pc:docMk/>
            <pc:sldMk cId="3685397590" sldId="298"/>
            <ac:spMk id="9" creationId="{256A2E09-A700-9D12-8CBF-492B3BBAC972}"/>
          </ac:spMkLst>
        </pc:spChg>
        <pc:spChg chg="mod">
          <ac:chgData name="yukky 3715" userId="13d3e2f1547d4613" providerId="LiveId" clId="{781B02F3-1C16-46F8-BF9B-9C3B609AFDE8}" dt="2023-06-25T19:05:06.148" v="1060" actId="1076"/>
          <ac:spMkLst>
            <pc:docMk/>
            <pc:sldMk cId="3685397590" sldId="298"/>
            <ac:spMk id="10" creationId="{1F4A8843-97B4-1E3D-8488-5AF021C206DD}"/>
          </ac:spMkLst>
        </pc:spChg>
        <pc:spChg chg="mod">
          <ac:chgData name="yukky 3715" userId="13d3e2f1547d4613" providerId="LiveId" clId="{781B02F3-1C16-46F8-BF9B-9C3B609AFDE8}" dt="2023-06-25T19:05:43.069" v="1070" actId="1076"/>
          <ac:spMkLst>
            <pc:docMk/>
            <pc:sldMk cId="3685397590" sldId="298"/>
            <ac:spMk id="11" creationId="{E0E310F6-9CA9-AA1B-CCEE-ECCCB3EE45D5}"/>
          </ac:spMkLst>
        </pc:spChg>
      </pc:sldChg>
      <pc:sldChg chg="modSp mod">
        <pc:chgData name="yukky 3715" userId="13d3e2f1547d4613" providerId="LiveId" clId="{781B02F3-1C16-46F8-BF9B-9C3B609AFDE8}" dt="2023-06-25T19:06:23.473" v="1080" actId="14100"/>
        <pc:sldMkLst>
          <pc:docMk/>
          <pc:sldMk cId="1333565268" sldId="299"/>
        </pc:sldMkLst>
        <pc:spChg chg="mod">
          <ac:chgData name="yukky 3715" userId="13d3e2f1547d4613" providerId="LiveId" clId="{781B02F3-1C16-46F8-BF9B-9C3B609AFDE8}" dt="2023-06-25T19:06:02.529" v="1074" actId="27636"/>
          <ac:spMkLst>
            <pc:docMk/>
            <pc:sldMk cId="1333565268" sldId="299"/>
            <ac:spMk id="3" creationId="{3EB80A4A-505A-C7F7-99AD-B1E2FCC686CF}"/>
          </ac:spMkLst>
        </pc:spChg>
        <pc:spChg chg="mod">
          <ac:chgData name="yukky 3715" userId="13d3e2f1547d4613" providerId="LiveId" clId="{781B02F3-1C16-46F8-BF9B-9C3B609AFDE8}" dt="2023-06-25T19:06:23.473" v="1080" actId="14100"/>
          <ac:spMkLst>
            <pc:docMk/>
            <pc:sldMk cId="1333565268" sldId="299"/>
            <ac:spMk id="4" creationId="{71D6410A-A3CC-38E9-8B98-E0D93241CA18}"/>
          </ac:spMkLst>
        </pc:spChg>
        <pc:spChg chg="mod">
          <ac:chgData name="yukky 3715" userId="13d3e2f1547d4613" providerId="LiveId" clId="{781B02F3-1C16-46F8-BF9B-9C3B609AFDE8}" dt="2023-06-25T19:06:11.379" v="1076" actId="1076"/>
          <ac:spMkLst>
            <pc:docMk/>
            <pc:sldMk cId="1333565268" sldId="299"/>
            <ac:spMk id="5" creationId="{5D02070D-6285-73FF-C99C-B6DF7ADC6154}"/>
          </ac:spMkLst>
        </pc:spChg>
      </pc:sldChg>
      <pc:sldChg chg="addSp modSp mod modAnim">
        <pc:chgData name="yukky 3715" userId="13d3e2f1547d4613" providerId="LiveId" clId="{781B02F3-1C16-46F8-BF9B-9C3B609AFDE8}" dt="2023-06-25T19:31:13.319" v="1289"/>
        <pc:sldMkLst>
          <pc:docMk/>
          <pc:sldMk cId="3840968988" sldId="300"/>
        </pc:sldMkLst>
        <pc:spChg chg="mod">
          <ac:chgData name="yukky 3715" userId="13d3e2f1547d4613" providerId="LiveId" clId="{781B02F3-1C16-46F8-BF9B-9C3B609AFDE8}" dt="2023-06-25T19:13:01.694" v="1143" actId="207"/>
          <ac:spMkLst>
            <pc:docMk/>
            <pc:sldMk cId="3840968988" sldId="300"/>
            <ac:spMk id="4" creationId="{48EBBCF8-2A35-DCB4-9B2F-0CB4BBCA65E4}"/>
          </ac:spMkLst>
        </pc:spChg>
        <pc:spChg chg="add mod">
          <ac:chgData name="yukky 3715" userId="13d3e2f1547d4613" providerId="LiveId" clId="{781B02F3-1C16-46F8-BF9B-9C3B609AFDE8}" dt="2023-06-25T19:13:09.076" v="1144" actId="1076"/>
          <ac:spMkLst>
            <pc:docMk/>
            <pc:sldMk cId="3840968988" sldId="300"/>
            <ac:spMk id="5" creationId="{4BAF6A94-9C3D-EDD3-6673-A436B55E0740}"/>
          </ac:spMkLst>
        </pc:spChg>
        <pc:spChg chg="mod">
          <ac:chgData name="yukky 3715" userId="13d3e2f1547d4613" providerId="LiveId" clId="{781B02F3-1C16-46F8-BF9B-9C3B609AFDE8}" dt="2023-06-25T19:13:17.988" v="1146" actId="1076"/>
          <ac:spMkLst>
            <pc:docMk/>
            <pc:sldMk cId="3840968988" sldId="300"/>
            <ac:spMk id="6" creationId="{FAB51B18-DDC1-1139-00F7-4DECE6AA7F78}"/>
          </ac:spMkLst>
        </pc:spChg>
        <pc:spChg chg="mod">
          <ac:chgData name="yukky 3715" userId="13d3e2f1547d4613" providerId="LiveId" clId="{781B02F3-1C16-46F8-BF9B-9C3B609AFDE8}" dt="2023-06-25T19:13:13.426" v="1145" actId="1076"/>
          <ac:spMkLst>
            <pc:docMk/>
            <pc:sldMk cId="3840968988" sldId="300"/>
            <ac:spMk id="7" creationId="{7E88DF6E-69D7-86F2-DF58-B4E719C6AA5C}"/>
          </ac:spMkLst>
        </pc:spChg>
      </pc:sldChg>
      <pc:sldChg chg="modSp mod ord">
        <pc:chgData name="yukky 3715" userId="13d3e2f1547d4613" providerId="LiveId" clId="{781B02F3-1C16-46F8-BF9B-9C3B609AFDE8}" dt="2023-06-25T19:13:23.753" v="1147" actId="1076"/>
        <pc:sldMkLst>
          <pc:docMk/>
          <pc:sldMk cId="3913897947" sldId="301"/>
        </pc:sldMkLst>
        <pc:spChg chg="mod">
          <ac:chgData name="yukky 3715" userId="13d3e2f1547d4613" providerId="LiveId" clId="{781B02F3-1C16-46F8-BF9B-9C3B609AFDE8}" dt="2023-06-25T18:52:50.376" v="962" actId="20577"/>
          <ac:spMkLst>
            <pc:docMk/>
            <pc:sldMk cId="3913897947" sldId="301"/>
            <ac:spMk id="4" creationId="{48EBBCF8-2A35-DCB4-9B2F-0CB4BBCA65E4}"/>
          </ac:spMkLst>
        </pc:spChg>
        <pc:spChg chg="mod">
          <ac:chgData name="yukky 3715" userId="13d3e2f1547d4613" providerId="LiveId" clId="{781B02F3-1C16-46F8-BF9B-9C3B609AFDE8}" dt="2023-06-25T19:13:23.753" v="1147" actId="1076"/>
          <ac:spMkLst>
            <pc:docMk/>
            <pc:sldMk cId="3913897947" sldId="301"/>
            <ac:spMk id="6" creationId="{FAB51B18-DDC1-1139-00F7-4DECE6AA7F78}"/>
          </ac:spMkLst>
        </pc:spChg>
        <pc:spChg chg="mod">
          <ac:chgData name="yukky 3715" userId="13d3e2f1547d4613" providerId="LiveId" clId="{781B02F3-1C16-46F8-BF9B-9C3B609AFDE8}" dt="2023-06-25T18:53:01.788" v="964" actId="14100"/>
          <ac:spMkLst>
            <pc:docMk/>
            <pc:sldMk cId="3913897947" sldId="301"/>
            <ac:spMk id="7" creationId="{7E88DF6E-69D7-86F2-DF58-B4E719C6AA5C}"/>
          </ac:spMkLst>
        </pc:spChg>
      </pc:sldChg>
      <pc:sldChg chg="delSp modSp mod delAnim">
        <pc:chgData name="yukky 3715" userId="13d3e2f1547d4613" providerId="LiveId" clId="{781B02F3-1C16-46F8-BF9B-9C3B609AFDE8}" dt="2023-06-25T19:20:48.079" v="1226" actId="21"/>
        <pc:sldMkLst>
          <pc:docMk/>
          <pc:sldMk cId="1120568529" sldId="302"/>
        </pc:sldMkLst>
        <pc:spChg chg="mod">
          <ac:chgData name="yukky 3715" userId="13d3e2f1547d4613" providerId="LiveId" clId="{781B02F3-1C16-46F8-BF9B-9C3B609AFDE8}" dt="2023-06-25T19:19:39.438" v="1209" actId="207"/>
          <ac:spMkLst>
            <pc:docMk/>
            <pc:sldMk cId="1120568529" sldId="302"/>
            <ac:spMk id="4" creationId="{1E9557D0-77BD-96A0-FBC7-F1D2B81F6528}"/>
          </ac:spMkLst>
        </pc:spChg>
        <pc:spChg chg="mod">
          <ac:chgData name="yukky 3715" userId="13d3e2f1547d4613" providerId="LiveId" clId="{781B02F3-1C16-46F8-BF9B-9C3B609AFDE8}" dt="2023-06-25T19:19:46.939" v="1211" actId="14100"/>
          <ac:spMkLst>
            <pc:docMk/>
            <pc:sldMk cId="1120568529" sldId="302"/>
            <ac:spMk id="6" creationId="{5E827AD8-767C-392A-13B4-6B4439E08CD3}"/>
          </ac:spMkLst>
        </pc:spChg>
        <pc:spChg chg="mod">
          <ac:chgData name="yukky 3715" userId="13d3e2f1547d4613" providerId="LiveId" clId="{781B02F3-1C16-46F8-BF9B-9C3B609AFDE8}" dt="2023-06-25T19:19:53.852" v="1213" actId="14100"/>
          <ac:spMkLst>
            <pc:docMk/>
            <pc:sldMk cId="1120568529" sldId="302"/>
            <ac:spMk id="7" creationId="{758A2666-D3D1-4C0F-613B-26F41A5C5AC4}"/>
          </ac:spMkLst>
        </pc:spChg>
        <pc:spChg chg="mod">
          <ac:chgData name="yukky 3715" userId="13d3e2f1547d4613" providerId="LiveId" clId="{781B02F3-1C16-46F8-BF9B-9C3B609AFDE8}" dt="2023-06-25T19:20:07.174" v="1217" actId="14100"/>
          <ac:spMkLst>
            <pc:docMk/>
            <pc:sldMk cId="1120568529" sldId="302"/>
            <ac:spMk id="8" creationId="{B664818E-5BA2-B5A2-21E4-39CCEB9F914D}"/>
          </ac:spMkLst>
        </pc:spChg>
        <pc:spChg chg="mod">
          <ac:chgData name="yukky 3715" userId="13d3e2f1547d4613" providerId="LiveId" clId="{781B02F3-1C16-46F8-BF9B-9C3B609AFDE8}" dt="2023-06-25T19:20:14.364" v="1219" actId="14100"/>
          <ac:spMkLst>
            <pc:docMk/>
            <pc:sldMk cId="1120568529" sldId="302"/>
            <ac:spMk id="9" creationId="{7BD9F567-D24A-C1F9-28BC-3FFF92B034F3}"/>
          </ac:spMkLst>
        </pc:spChg>
        <pc:spChg chg="del">
          <ac:chgData name="yukky 3715" userId="13d3e2f1547d4613" providerId="LiveId" clId="{781B02F3-1C16-46F8-BF9B-9C3B609AFDE8}" dt="2023-06-25T19:20:31.671" v="1222" actId="21"/>
          <ac:spMkLst>
            <pc:docMk/>
            <pc:sldMk cId="1120568529" sldId="302"/>
            <ac:spMk id="10" creationId="{AA3A2D1E-8423-EA09-E60C-2C0158389D1A}"/>
          </ac:spMkLst>
        </pc:spChg>
        <pc:spChg chg="mod">
          <ac:chgData name="yukky 3715" userId="13d3e2f1547d4613" providerId="LiveId" clId="{781B02F3-1C16-46F8-BF9B-9C3B609AFDE8}" dt="2023-06-25T19:20:22.860" v="1221" actId="14100"/>
          <ac:spMkLst>
            <pc:docMk/>
            <pc:sldMk cId="1120568529" sldId="302"/>
            <ac:spMk id="11" creationId="{A7541783-A437-4CFE-789B-78CEEC07ECB8}"/>
          </ac:spMkLst>
        </pc:spChg>
        <pc:spChg chg="del">
          <ac:chgData name="yukky 3715" userId="13d3e2f1547d4613" providerId="LiveId" clId="{781B02F3-1C16-46F8-BF9B-9C3B609AFDE8}" dt="2023-06-25T19:20:35.089" v="1223" actId="21"/>
          <ac:spMkLst>
            <pc:docMk/>
            <pc:sldMk cId="1120568529" sldId="302"/>
            <ac:spMk id="12" creationId="{B8B42BCE-9937-732F-C9D9-924C15577E4D}"/>
          </ac:spMkLst>
        </pc:spChg>
        <pc:spChg chg="del">
          <ac:chgData name="yukky 3715" userId="13d3e2f1547d4613" providerId="LiveId" clId="{781B02F3-1C16-46F8-BF9B-9C3B609AFDE8}" dt="2023-06-25T19:20:39.301" v="1224" actId="21"/>
          <ac:spMkLst>
            <pc:docMk/>
            <pc:sldMk cId="1120568529" sldId="302"/>
            <ac:spMk id="13" creationId="{DDAF99DD-2248-D1EB-0A6E-9164DD7DFE10}"/>
          </ac:spMkLst>
        </pc:spChg>
        <pc:spChg chg="del">
          <ac:chgData name="yukky 3715" userId="13d3e2f1547d4613" providerId="LiveId" clId="{781B02F3-1C16-46F8-BF9B-9C3B609AFDE8}" dt="2023-06-25T19:20:44.599" v="1225" actId="21"/>
          <ac:spMkLst>
            <pc:docMk/>
            <pc:sldMk cId="1120568529" sldId="302"/>
            <ac:spMk id="14" creationId="{624274F1-C050-AA87-399D-0A6E97B26E92}"/>
          </ac:spMkLst>
        </pc:spChg>
        <pc:spChg chg="del">
          <ac:chgData name="yukky 3715" userId="13d3e2f1547d4613" providerId="LiveId" clId="{781B02F3-1C16-46F8-BF9B-9C3B609AFDE8}" dt="2023-06-25T19:20:48.079" v="1226" actId="21"/>
          <ac:spMkLst>
            <pc:docMk/>
            <pc:sldMk cId="1120568529" sldId="302"/>
            <ac:spMk id="15" creationId="{7AF52531-D232-D1EE-8E79-C93EF0096831}"/>
          </ac:spMkLst>
        </pc:spChg>
      </pc:sldChg>
      <pc:sldChg chg="modSp mod">
        <pc:chgData name="yukky 3715" userId="13d3e2f1547d4613" providerId="LiveId" clId="{781B02F3-1C16-46F8-BF9B-9C3B609AFDE8}" dt="2023-06-25T19:32:46.725" v="1306" actId="1076"/>
        <pc:sldMkLst>
          <pc:docMk/>
          <pc:sldMk cId="1238970670" sldId="303"/>
        </pc:sldMkLst>
        <pc:spChg chg="mod">
          <ac:chgData name="yukky 3715" userId="13d3e2f1547d4613" providerId="LiveId" clId="{781B02F3-1C16-46F8-BF9B-9C3B609AFDE8}" dt="2023-06-25T19:32:42.893" v="1305" actId="207"/>
          <ac:spMkLst>
            <pc:docMk/>
            <pc:sldMk cId="1238970670" sldId="303"/>
            <ac:spMk id="4" creationId="{1E9557D0-77BD-96A0-FBC7-F1D2B81F6528}"/>
          </ac:spMkLst>
        </pc:spChg>
        <pc:spChg chg="mod">
          <ac:chgData name="yukky 3715" userId="13d3e2f1547d4613" providerId="LiveId" clId="{781B02F3-1C16-46F8-BF9B-9C3B609AFDE8}" dt="2023-06-25T19:32:05.643" v="1293" actId="1076"/>
          <ac:spMkLst>
            <pc:docMk/>
            <pc:sldMk cId="1238970670" sldId="303"/>
            <ac:spMk id="6" creationId="{5E827AD8-767C-392A-13B4-6B4439E08CD3}"/>
          </ac:spMkLst>
        </pc:spChg>
        <pc:spChg chg="mod">
          <ac:chgData name="yukky 3715" userId="13d3e2f1547d4613" providerId="LiveId" clId="{781B02F3-1C16-46F8-BF9B-9C3B609AFDE8}" dt="2023-06-25T19:32:15.753" v="1296" actId="1076"/>
          <ac:spMkLst>
            <pc:docMk/>
            <pc:sldMk cId="1238970670" sldId="303"/>
            <ac:spMk id="7" creationId="{758A2666-D3D1-4C0F-613B-26F41A5C5AC4}"/>
          </ac:spMkLst>
        </pc:spChg>
        <pc:spChg chg="mod">
          <ac:chgData name="yukky 3715" userId="13d3e2f1547d4613" providerId="LiveId" clId="{781B02F3-1C16-46F8-BF9B-9C3B609AFDE8}" dt="2023-06-25T19:32:28.270" v="1300" actId="14100"/>
          <ac:spMkLst>
            <pc:docMk/>
            <pc:sldMk cId="1238970670" sldId="303"/>
            <ac:spMk id="8" creationId="{B664818E-5BA2-B5A2-21E4-39CCEB9F914D}"/>
          </ac:spMkLst>
        </pc:spChg>
        <pc:spChg chg="mod">
          <ac:chgData name="yukky 3715" userId="13d3e2f1547d4613" providerId="LiveId" clId="{781B02F3-1C16-46F8-BF9B-9C3B609AFDE8}" dt="2023-06-25T19:32:37.081" v="1303" actId="1076"/>
          <ac:spMkLst>
            <pc:docMk/>
            <pc:sldMk cId="1238970670" sldId="303"/>
            <ac:spMk id="9" creationId="{7BD9F567-D24A-C1F9-28BC-3FFF92B034F3}"/>
          </ac:spMkLst>
        </pc:spChg>
        <pc:spChg chg="mod">
          <ac:chgData name="yukky 3715" userId="13d3e2f1547d4613" providerId="LiveId" clId="{781B02F3-1C16-46F8-BF9B-9C3B609AFDE8}" dt="2023-06-25T19:32:46.725" v="1306" actId="1076"/>
          <ac:spMkLst>
            <pc:docMk/>
            <pc:sldMk cId="1238970670" sldId="303"/>
            <ac:spMk id="11" creationId="{A7541783-A437-4CFE-789B-78CEEC07ECB8}"/>
          </ac:spMkLst>
        </pc:spChg>
      </pc:sldChg>
      <pc:sldChg chg="delSp modSp mod delAnim modAnim">
        <pc:chgData name="yukky 3715" userId="13d3e2f1547d4613" providerId="LiveId" clId="{781B02F3-1C16-46F8-BF9B-9C3B609AFDE8}" dt="2023-06-25T19:25:57.098" v="1279" actId="21"/>
        <pc:sldMkLst>
          <pc:docMk/>
          <pc:sldMk cId="3441751507" sldId="304"/>
        </pc:sldMkLst>
        <pc:spChg chg="mod">
          <ac:chgData name="yukky 3715" userId="13d3e2f1547d4613" providerId="LiveId" clId="{781B02F3-1C16-46F8-BF9B-9C3B609AFDE8}" dt="2023-06-25T19:25:10.590" v="1269" actId="207"/>
          <ac:spMkLst>
            <pc:docMk/>
            <pc:sldMk cId="3441751507" sldId="304"/>
            <ac:spMk id="4" creationId="{1E9557D0-77BD-96A0-FBC7-F1D2B81F6528}"/>
          </ac:spMkLst>
        </pc:spChg>
        <pc:spChg chg="mod">
          <ac:chgData name="yukky 3715" userId="13d3e2f1547d4613" providerId="LiveId" clId="{781B02F3-1C16-46F8-BF9B-9C3B609AFDE8}" dt="2023-06-25T19:25:17.453" v="1271" actId="14100"/>
          <ac:spMkLst>
            <pc:docMk/>
            <pc:sldMk cId="3441751507" sldId="304"/>
            <ac:spMk id="6" creationId="{5E827AD8-767C-392A-13B4-6B4439E08CD3}"/>
          </ac:spMkLst>
        </pc:spChg>
        <pc:spChg chg="mod">
          <ac:chgData name="yukky 3715" userId="13d3e2f1547d4613" providerId="LiveId" clId="{781B02F3-1C16-46F8-BF9B-9C3B609AFDE8}" dt="2023-06-25T19:25:23.674" v="1273" actId="14100"/>
          <ac:spMkLst>
            <pc:docMk/>
            <pc:sldMk cId="3441751507" sldId="304"/>
            <ac:spMk id="7" creationId="{758A2666-D3D1-4C0F-613B-26F41A5C5AC4}"/>
          </ac:spMkLst>
        </pc:spChg>
        <pc:spChg chg="mod">
          <ac:chgData name="yukky 3715" userId="13d3e2f1547d4613" providerId="LiveId" clId="{781B02F3-1C16-46F8-BF9B-9C3B609AFDE8}" dt="2023-06-25T19:25:40.129" v="1276" actId="14100"/>
          <ac:spMkLst>
            <pc:docMk/>
            <pc:sldMk cId="3441751507" sldId="304"/>
            <ac:spMk id="8" creationId="{B664818E-5BA2-B5A2-21E4-39CCEB9F914D}"/>
          </ac:spMkLst>
        </pc:spChg>
        <pc:spChg chg="mod">
          <ac:chgData name="yukky 3715" userId="13d3e2f1547d4613" providerId="LiveId" clId="{781B02F3-1C16-46F8-BF9B-9C3B609AFDE8}" dt="2023-06-25T19:25:53.732" v="1278" actId="14100"/>
          <ac:spMkLst>
            <pc:docMk/>
            <pc:sldMk cId="3441751507" sldId="304"/>
            <ac:spMk id="9" creationId="{7BD9F567-D24A-C1F9-28BC-3FFF92B034F3}"/>
          </ac:spMkLst>
        </pc:spChg>
        <pc:spChg chg="del">
          <ac:chgData name="yukky 3715" userId="13d3e2f1547d4613" providerId="LiveId" clId="{781B02F3-1C16-46F8-BF9B-9C3B609AFDE8}" dt="2023-06-25T19:25:57.098" v="1279" actId="21"/>
          <ac:spMkLst>
            <pc:docMk/>
            <pc:sldMk cId="3441751507" sldId="304"/>
            <ac:spMk id="11" creationId="{A7541783-A437-4CFE-789B-78CEEC07ECB8}"/>
          </ac:spMkLst>
        </pc:spChg>
      </pc:sldChg>
      <pc:sldChg chg="delSp modSp mod delAnim">
        <pc:chgData name="yukky 3715" userId="13d3e2f1547d4613" providerId="LiveId" clId="{781B02F3-1C16-46F8-BF9B-9C3B609AFDE8}" dt="2023-06-25T19:36:34.967" v="1337" actId="21"/>
        <pc:sldMkLst>
          <pc:docMk/>
          <pc:sldMk cId="691671011" sldId="305"/>
        </pc:sldMkLst>
        <pc:spChg chg="mod">
          <ac:chgData name="yukky 3715" userId="13d3e2f1547d4613" providerId="LiveId" clId="{781B02F3-1C16-46F8-BF9B-9C3B609AFDE8}" dt="2023-06-25T19:36:02.895" v="1328" actId="207"/>
          <ac:spMkLst>
            <pc:docMk/>
            <pc:sldMk cId="691671011" sldId="305"/>
            <ac:spMk id="4" creationId="{1E9557D0-77BD-96A0-FBC7-F1D2B81F6528}"/>
          </ac:spMkLst>
        </pc:spChg>
        <pc:spChg chg="mod">
          <ac:chgData name="yukky 3715" userId="13d3e2f1547d4613" providerId="LiveId" clId="{781B02F3-1C16-46F8-BF9B-9C3B609AFDE8}" dt="2023-06-25T19:36:14.045" v="1330" actId="14100"/>
          <ac:spMkLst>
            <pc:docMk/>
            <pc:sldMk cId="691671011" sldId="305"/>
            <ac:spMk id="6" creationId="{5E827AD8-767C-392A-13B4-6B4439E08CD3}"/>
          </ac:spMkLst>
        </pc:spChg>
        <pc:spChg chg="del mod">
          <ac:chgData name="yukky 3715" userId="13d3e2f1547d4613" providerId="LiveId" clId="{781B02F3-1C16-46F8-BF9B-9C3B609AFDE8}" dt="2023-06-25T19:36:34.967" v="1337" actId="21"/>
          <ac:spMkLst>
            <pc:docMk/>
            <pc:sldMk cId="691671011" sldId="305"/>
            <ac:spMk id="7" creationId="{758A2666-D3D1-4C0F-613B-26F41A5C5AC4}"/>
          </ac:spMkLst>
        </pc:spChg>
        <pc:spChg chg="mod">
          <ac:chgData name="yukky 3715" userId="13d3e2f1547d4613" providerId="LiveId" clId="{781B02F3-1C16-46F8-BF9B-9C3B609AFDE8}" dt="2023-06-25T19:36:24.492" v="1334" actId="14100"/>
          <ac:spMkLst>
            <pc:docMk/>
            <pc:sldMk cId="691671011" sldId="305"/>
            <ac:spMk id="8" creationId="{B664818E-5BA2-B5A2-21E4-39CCEB9F914D}"/>
          </ac:spMkLst>
        </pc:spChg>
        <pc:spChg chg="mod">
          <ac:chgData name="yukky 3715" userId="13d3e2f1547d4613" providerId="LiveId" clId="{781B02F3-1C16-46F8-BF9B-9C3B609AFDE8}" dt="2023-06-25T19:36:29.729" v="1336" actId="14100"/>
          <ac:spMkLst>
            <pc:docMk/>
            <pc:sldMk cId="691671011" sldId="305"/>
            <ac:spMk id="9" creationId="{7BD9F567-D24A-C1F9-28BC-3FFF92B034F3}"/>
          </ac:spMkLst>
        </pc:spChg>
      </pc:sldChg>
      <pc:sldChg chg="addSp modSp mod modAnim">
        <pc:chgData name="yukky 3715" userId="13d3e2f1547d4613" providerId="LiveId" clId="{781B02F3-1C16-46F8-BF9B-9C3B609AFDE8}" dt="2023-06-25T19:40:03.934" v="1383" actId="14100"/>
        <pc:sldMkLst>
          <pc:docMk/>
          <pc:sldMk cId="2246428168" sldId="306"/>
        </pc:sldMkLst>
        <pc:spChg chg="add mod">
          <ac:chgData name="yukky 3715" userId="13d3e2f1547d4613" providerId="LiveId" clId="{781B02F3-1C16-46F8-BF9B-9C3B609AFDE8}" dt="2023-06-25T19:40:03.934" v="1383" actId="14100"/>
          <ac:spMkLst>
            <pc:docMk/>
            <pc:sldMk cId="2246428168" sldId="306"/>
            <ac:spMk id="2" creationId="{5D102E04-A24A-0E21-DF89-BF974A6C4B67}"/>
          </ac:spMkLst>
        </pc:spChg>
        <pc:spChg chg="mod">
          <ac:chgData name="yukky 3715" userId="13d3e2f1547d4613" providerId="LiveId" clId="{781B02F3-1C16-46F8-BF9B-9C3B609AFDE8}" dt="2023-06-25T19:39:48.998" v="1380" actId="207"/>
          <ac:spMkLst>
            <pc:docMk/>
            <pc:sldMk cId="2246428168" sldId="306"/>
            <ac:spMk id="4" creationId="{1E9557D0-77BD-96A0-FBC7-F1D2B81F6528}"/>
          </ac:spMkLst>
        </pc:spChg>
        <pc:spChg chg="mod">
          <ac:chgData name="yukky 3715" userId="13d3e2f1547d4613" providerId="LiveId" clId="{781B02F3-1C16-46F8-BF9B-9C3B609AFDE8}" dt="2023-06-25T19:38:39.445" v="1356" actId="14100"/>
          <ac:spMkLst>
            <pc:docMk/>
            <pc:sldMk cId="2246428168" sldId="306"/>
            <ac:spMk id="6" creationId="{5E827AD8-767C-392A-13B4-6B4439E08CD3}"/>
          </ac:spMkLst>
        </pc:spChg>
        <pc:spChg chg="mod">
          <ac:chgData name="yukky 3715" userId="13d3e2f1547d4613" providerId="LiveId" clId="{781B02F3-1C16-46F8-BF9B-9C3B609AFDE8}" dt="2023-06-25T19:39:05.149" v="1362" actId="14100"/>
          <ac:spMkLst>
            <pc:docMk/>
            <pc:sldMk cId="2246428168" sldId="306"/>
            <ac:spMk id="8" creationId="{B664818E-5BA2-B5A2-21E4-39CCEB9F914D}"/>
          </ac:spMkLst>
        </pc:spChg>
        <pc:spChg chg="mod">
          <ac:chgData name="yukky 3715" userId="13d3e2f1547d4613" providerId="LiveId" clId="{781B02F3-1C16-46F8-BF9B-9C3B609AFDE8}" dt="2023-06-25T19:39:37.924" v="1379" actId="14100"/>
          <ac:spMkLst>
            <pc:docMk/>
            <pc:sldMk cId="2246428168" sldId="306"/>
            <ac:spMk id="9" creationId="{7BD9F567-D24A-C1F9-28BC-3FFF92B034F3}"/>
          </ac:spMkLst>
        </pc:spChg>
      </pc:sldChg>
      <pc:sldChg chg="addSp modSp mod modAnim">
        <pc:chgData name="yukky 3715" userId="13d3e2f1547d4613" providerId="LiveId" clId="{781B02F3-1C16-46F8-BF9B-9C3B609AFDE8}" dt="2023-06-25T19:43:26.768" v="1409"/>
        <pc:sldMkLst>
          <pc:docMk/>
          <pc:sldMk cId="2068391587" sldId="307"/>
        </pc:sldMkLst>
        <pc:spChg chg="mod">
          <ac:chgData name="yukky 3715" userId="13d3e2f1547d4613" providerId="LiveId" clId="{781B02F3-1C16-46F8-BF9B-9C3B609AFDE8}" dt="2023-06-25T19:43:04.540" v="1405" actId="14100"/>
          <ac:spMkLst>
            <pc:docMk/>
            <pc:sldMk cId="2068391587" sldId="307"/>
            <ac:spMk id="2" creationId="{5D102E04-A24A-0E21-DF89-BF974A6C4B67}"/>
          </ac:spMkLst>
        </pc:spChg>
        <pc:spChg chg="mod">
          <ac:chgData name="yukky 3715" userId="13d3e2f1547d4613" providerId="LiveId" clId="{781B02F3-1C16-46F8-BF9B-9C3B609AFDE8}" dt="2023-06-25T19:42:22.325" v="1397" actId="207"/>
          <ac:spMkLst>
            <pc:docMk/>
            <pc:sldMk cId="2068391587" sldId="307"/>
            <ac:spMk id="4" creationId="{1E9557D0-77BD-96A0-FBC7-F1D2B81F6528}"/>
          </ac:spMkLst>
        </pc:spChg>
        <pc:spChg chg="mod">
          <ac:chgData name="yukky 3715" userId="13d3e2f1547d4613" providerId="LiveId" clId="{781B02F3-1C16-46F8-BF9B-9C3B609AFDE8}" dt="2023-06-25T19:42:40.402" v="1399" actId="14100"/>
          <ac:spMkLst>
            <pc:docMk/>
            <pc:sldMk cId="2068391587" sldId="307"/>
            <ac:spMk id="6" creationId="{5E827AD8-767C-392A-13B4-6B4439E08CD3}"/>
          </ac:spMkLst>
        </pc:spChg>
        <pc:spChg chg="add mod">
          <ac:chgData name="yukky 3715" userId="13d3e2f1547d4613" providerId="LiveId" clId="{781B02F3-1C16-46F8-BF9B-9C3B609AFDE8}" dt="2023-06-25T19:43:20.068" v="1408" actId="14100"/>
          <ac:spMkLst>
            <pc:docMk/>
            <pc:sldMk cId="2068391587" sldId="307"/>
            <ac:spMk id="7" creationId="{FA7F0C4B-853B-B18D-A395-436D5180DF81}"/>
          </ac:spMkLst>
        </pc:spChg>
        <pc:spChg chg="mod">
          <ac:chgData name="yukky 3715" userId="13d3e2f1547d4613" providerId="LiveId" clId="{781B02F3-1C16-46F8-BF9B-9C3B609AFDE8}" dt="2023-06-25T19:42:48.702" v="1401" actId="14100"/>
          <ac:spMkLst>
            <pc:docMk/>
            <pc:sldMk cId="2068391587" sldId="307"/>
            <ac:spMk id="8" creationId="{B664818E-5BA2-B5A2-21E4-39CCEB9F914D}"/>
          </ac:spMkLst>
        </pc:spChg>
        <pc:spChg chg="mod">
          <ac:chgData name="yukky 3715" userId="13d3e2f1547d4613" providerId="LiveId" clId="{781B02F3-1C16-46F8-BF9B-9C3B609AFDE8}" dt="2023-06-25T19:42:57.148" v="1403" actId="14100"/>
          <ac:spMkLst>
            <pc:docMk/>
            <pc:sldMk cId="2068391587" sldId="307"/>
            <ac:spMk id="9" creationId="{7BD9F567-D24A-C1F9-28BC-3FFF92B034F3}"/>
          </ac:spMkLst>
        </pc:spChg>
      </pc:sldChg>
      <pc:sldChg chg="addSp delSp modSp mod delAnim modAnim">
        <pc:chgData name="yukky 3715" userId="13d3e2f1547d4613" providerId="LiveId" clId="{781B02F3-1C16-46F8-BF9B-9C3B609AFDE8}" dt="2023-06-25T19:47:40.074" v="1528"/>
        <pc:sldMkLst>
          <pc:docMk/>
          <pc:sldMk cId="4036751621" sldId="308"/>
        </pc:sldMkLst>
        <pc:spChg chg="del mod">
          <ac:chgData name="yukky 3715" userId="13d3e2f1547d4613" providerId="LiveId" clId="{781B02F3-1C16-46F8-BF9B-9C3B609AFDE8}" dt="2023-06-25T19:46:56.887" v="1520" actId="21"/>
          <ac:spMkLst>
            <pc:docMk/>
            <pc:sldMk cId="4036751621" sldId="308"/>
            <ac:spMk id="2" creationId="{5D102E04-A24A-0E21-DF89-BF974A6C4B67}"/>
          </ac:spMkLst>
        </pc:spChg>
        <pc:spChg chg="mod">
          <ac:chgData name="yukky 3715" userId="13d3e2f1547d4613" providerId="LiveId" clId="{781B02F3-1C16-46F8-BF9B-9C3B609AFDE8}" dt="2023-06-25T19:47:30.620" v="1525" actId="207"/>
          <ac:spMkLst>
            <pc:docMk/>
            <pc:sldMk cId="4036751621" sldId="308"/>
            <ac:spMk id="4" creationId="{1E9557D0-77BD-96A0-FBC7-F1D2B81F6528}"/>
          </ac:spMkLst>
        </pc:spChg>
        <pc:spChg chg="mod">
          <ac:chgData name="yukky 3715" userId="13d3e2f1547d4613" providerId="LiveId" clId="{781B02F3-1C16-46F8-BF9B-9C3B609AFDE8}" dt="2023-06-25T19:46:42.348" v="1517" actId="14100"/>
          <ac:spMkLst>
            <pc:docMk/>
            <pc:sldMk cId="4036751621" sldId="308"/>
            <ac:spMk id="6" creationId="{5E827AD8-767C-392A-13B4-6B4439E08CD3}"/>
          </ac:spMkLst>
        </pc:spChg>
        <pc:spChg chg="del">
          <ac:chgData name="yukky 3715" userId="13d3e2f1547d4613" providerId="LiveId" clId="{781B02F3-1C16-46F8-BF9B-9C3B609AFDE8}" dt="2023-06-25T19:47:00.533" v="1521" actId="21"/>
          <ac:spMkLst>
            <pc:docMk/>
            <pc:sldMk cId="4036751621" sldId="308"/>
            <ac:spMk id="7" creationId="{FA7F0C4B-853B-B18D-A395-436D5180DF81}"/>
          </ac:spMkLst>
        </pc:spChg>
        <pc:spChg chg="mod">
          <ac:chgData name="yukky 3715" userId="13d3e2f1547d4613" providerId="LiveId" clId="{781B02F3-1C16-46F8-BF9B-9C3B609AFDE8}" dt="2023-06-25T19:46:51.500" v="1519" actId="14100"/>
          <ac:spMkLst>
            <pc:docMk/>
            <pc:sldMk cId="4036751621" sldId="308"/>
            <ac:spMk id="8" creationId="{B664818E-5BA2-B5A2-21E4-39CCEB9F914D}"/>
          </ac:spMkLst>
        </pc:spChg>
        <pc:spChg chg="del mod">
          <ac:chgData name="yukky 3715" userId="13d3e2f1547d4613" providerId="LiveId" clId="{781B02F3-1C16-46F8-BF9B-9C3B609AFDE8}" dt="2023-06-25T19:47:04.768" v="1522" actId="21"/>
          <ac:spMkLst>
            <pc:docMk/>
            <pc:sldMk cId="4036751621" sldId="308"/>
            <ac:spMk id="9" creationId="{7BD9F567-D24A-C1F9-28BC-3FFF92B034F3}"/>
          </ac:spMkLst>
        </pc:spChg>
        <pc:spChg chg="add mod">
          <ac:chgData name="yukky 3715" userId="13d3e2f1547d4613" providerId="LiveId" clId="{781B02F3-1C16-46F8-BF9B-9C3B609AFDE8}" dt="2023-06-25T19:47:35.806" v="1527" actId="14100"/>
          <ac:spMkLst>
            <pc:docMk/>
            <pc:sldMk cId="4036751621" sldId="308"/>
            <ac:spMk id="10" creationId="{E76C9A0F-D7D3-59A9-A0E1-4B682AF7C291}"/>
          </ac:spMkLst>
        </pc:spChg>
      </pc:sldChg>
      <pc:sldChg chg="modSp mod">
        <pc:chgData name="yukky 3715" userId="13d3e2f1547d4613" providerId="LiveId" clId="{781B02F3-1C16-46F8-BF9B-9C3B609AFDE8}" dt="2023-06-25T19:53:04.892" v="1588" actId="14100"/>
        <pc:sldMkLst>
          <pc:docMk/>
          <pc:sldMk cId="4289749608" sldId="309"/>
        </pc:sldMkLst>
        <pc:spChg chg="mod">
          <ac:chgData name="yukky 3715" userId="13d3e2f1547d4613" providerId="LiveId" clId="{781B02F3-1C16-46F8-BF9B-9C3B609AFDE8}" dt="2023-06-25T19:52:46.053" v="1582" actId="207"/>
          <ac:spMkLst>
            <pc:docMk/>
            <pc:sldMk cId="4289749608" sldId="309"/>
            <ac:spMk id="4" creationId="{1E9557D0-77BD-96A0-FBC7-F1D2B81F6528}"/>
          </ac:spMkLst>
        </pc:spChg>
        <pc:spChg chg="mod">
          <ac:chgData name="yukky 3715" userId="13d3e2f1547d4613" providerId="LiveId" clId="{781B02F3-1C16-46F8-BF9B-9C3B609AFDE8}" dt="2023-06-25T19:52:59.789" v="1586" actId="14100"/>
          <ac:spMkLst>
            <pc:docMk/>
            <pc:sldMk cId="4289749608" sldId="309"/>
            <ac:spMk id="6" creationId="{5E827AD8-767C-392A-13B4-6B4439E08CD3}"/>
          </ac:spMkLst>
        </pc:spChg>
        <pc:spChg chg="mod">
          <ac:chgData name="yukky 3715" userId="13d3e2f1547d4613" providerId="LiveId" clId="{781B02F3-1C16-46F8-BF9B-9C3B609AFDE8}" dt="2023-06-25T19:52:53.772" v="1584" actId="14100"/>
          <ac:spMkLst>
            <pc:docMk/>
            <pc:sldMk cId="4289749608" sldId="309"/>
            <ac:spMk id="8" creationId="{B664818E-5BA2-B5A2-21E4-39CCEB9F914D}"/>
          </ac:spMkLst>
        </pc:spChg>
        <pc:spChg chg="mod">
          <ac:chgData name="yukky 3715" userId="13d3e2f1547d4613" providerId="LiveId" clId="{781B02F3-1C16-46F8-BF9B-9C3B609AFDE8}" dt="2023-06-25T19:53:04.892" v="1588" actId="14100"/>
          <ac:spMkLst>
            <pc:docMk/>
            <pc:sldMk cId="4289749608" sldId="309"/>
            <ac:spMk id="10" creationId="{E76C9A0F-D7D3-59A9-A0E1-4B682AF7C291}"/>
          </ac:spMkLst>
        </pc:spChg>
      </pc:sldChg>
      <pc:sldChg chg="modSp mod">
        <pc:chgData name="yukky 3715" userId="13d3e2f1547d4613" providerId="LiveId" clId="{781B02F3-1C16-46F8-BF9B-9C3B609AFDE8}" dt="2023-06-25T19:55:54.309" v="1618" actId="14100"/>
        <pc:sldMkLst>
          <pc:docMk/>
          <pc:sldMk cId="904935060" sldId="310"/>
        </pc:sldMkLst>
        <pc:spChg chg="mod">
          <ac:chgData name="yukky 3715" userId="13d3e2f1547d4613" providerId="LiveId" clId="{781B02F3-1C16-46F8-BF9B-9C3B609AFDE8}" dt="2023-06-25T19:55:27.999" v="1612" actId="207"/>
          <ac:spMkLst>
            <pc:docMk/>
            <pc:sldMk cId="904935060" sldId="310"/>
            <ac:spMk id="4" creationId="{1E9557D0-77BD-96A0-FBC7-F1D2B81F6528}"/>
          </ac:spMkLst>
        </pc:spChg>
        <pc:spChg chg="mod">
          <ac:chgData name="yukky 3715" userId="13d3e2f1547d4613" providerId="LiveId" clId="{781B02F3-1C16-46F8-BF9B-9C3B609AFDE8}" dt="2023-06-25T19:54:51.445" v="1608" actId="1076"/>
          <ac:spMkLst>
            <pc:docMk/>
            <pc:sldMk cId="904935060" sldId="310"/>
            <ac:spMk id="5" creationId="{83FAC160-7359-630C-B7D8-D230B017A9CA}"/>
          </ac:spMkLst>
        </pc:spChg>
        <pc:spChg chg="mod">
          <ac:chgData name="yukky 3715" userId="13d3e2f1547d4613" providerId="LiveId" clId="{781B02F3-1C16-46F8-BF9B-9C3B609AFDE8}" dt="2023-06-25T19:55:48.205" v="1616" actId="14100"/>
          <ac:spMkLst>
            <pc:docMk/>
            <pc:sldMk cId="904935060" sldId="310"/>
            <ac:spMk id="6" creationId="{5E827AD8-767C-392A-13B4-6B4439E08CD3}"/>
          </ac:spMkLst>
        </pc:spChg>
        <pc:spChg chg="mod">
          <ac:chgData name="yukky 3715" userId="13d3e2f1547d4613" providerId="LiveId" clId="{781B02F3-1C16-46F8-BF9B-9C3B609AFDE8}" dt="2023-06-25T19:55:54.309" v="1618" actId="14100"/>
          <ac:spMkLst>
            <pc:docMk/>
            <pc:sldMk cId="904935060" sldId="310"/>
            <ac:spMk id="8" creationId="{B664818E-5BA2-B5A2-21E4-39CCEB9F914D}"/>
          </ac:spMkLst>
        </pc:spChg>
        <pc:spChg chg="mod">
          <ac:chgData name="yukky 3715" userId="13d3e2f1547d4613" providerId="LiveId" clId="{781B02F3-1C16-46F8-BF9B-9C3B609AFDE8}" dt="2023-06-25T19:55:37.460" v="1614" actId="14100"/>
          <ac:spMkLst>
            <pc:docMk/>
            <pc:sldMk cId="904935060" sldId="310"/>
            <ac:spMk id="10" creationId="{E76C9A0F-D7D3-59A9-A0E1-4B682AF7C291}"/>
          </ac:spMkLst>
        </pc:spChg>
      </pc:sldChg>
      <pc:sldChg chg="addSp modSp mod modAnim">
        <pc:chgData name="yukky 3715" userId="13d3e2f1547d4613" providerId="LiveId" clId="{781B02F3-1C16-46F8-BF9B-9C3B609AFDE8}" dt="2023-06-25T19:58:20.303" v="1645"/>
        <pc:sldMkLst>
          <pc:docMk/>
          <pc:sldMk cId="2766563070" sldId="311"/>
        </pc:sldMkLst>
        <pc:spChg chg="add mod">
          <ac:chgData name="yukky 3715" userId="13d3e2f1547d4613" providerId="LiveId" clId="{781B02F3-1C16-46F8-BF9B-9C3B609AFDE8}" dt="2023-06-25T19:58:02.988" v="1641" actId="14100"/>
          <ac:spMkLst>
            <pc:docMk/>
            <pc:sldMk cId="2766563070" sldId="311"/>
            <ac:spMk id="2" creationId="{E6DE94A0-F380-42AA-C469-9ED92631AB77}"/>
          </ac:spMkLst>
        </pc:spChg>
        <pc:spChg chg="mod">
          <ac:chgData name="yukky 3715" userId="13d3e2f1547d4613" providerId="LiveId" clId="{781B02F3-1C16-46F8-BF9B-9C3B609AFDE8}" dt="2023-06-25T19:57:35.243" v="1634" actId="207"/>
          <ac:spMkLst>
            <pc:docMk/>
            <pc:sldMk cId="2766563070" sldId="311"/>
            <ac:spMk id="4" creationId="{1E9557D0-77BD-96A0-FBC7-F1D2B81F6528}"/>
          </ac:spMkLst>
        </pc:spChg>
        <pc:spChg chg="mod">
          <ac:chgData name="yukky 3715" userId="13d3e2f1547d4613" providerId="LiveId" clId="{781B02F3-1C16-46F8-BF9B-9C3B609AFDE8}" dt="2023-06-25T19:57:46.150" v="1637" actId="1076"/>
          <ac:spMkLst>
            <pc:docMk/>
            <pc:sldMk cId="2766563070" sldId="311"/>
            <ac:spMk id="6" creationId="{5E827AD8-767C-392A-13B4-6B4439E08CD3}"/>
          </ac:spMkLst>
        </pc:spChg>
        <pc:spChg chg="add mod">
          <ac:chgData name="yukky 3715" userId="13d3e2f1547d4613" providerId="LiveId" clId="{781B02F3-1C16-46F8-BF9B-9C3B609AFDE8}" dt="2023-06-25T19:58:13.476" v="1644" actId="14100"/>
          <ac:spMkLst>
            <pc:docMk/>
            <pc:sldMk cId="2766563070" sldId="311"/>
            <ac:spMk id="7" creationId="{A06C8D3C-EA61-EDBE-AFC9-C504EAE6ED0B}"/>
          </ac:spMkLst>
        </pc:spChg>
        <pc:spChg chg="mod">
          <ac:chgData name="yukky 3715" userId="13d3e2f1547d4613" providerId="LiveId" clId="{781B02F3-1C16-46F8-BF9B-9C3B609AFDE8}" dt="2023-06-25T19:57:50.220" v="1638" actId="1076"/>
          <ac:spMkLst>
            <pc:docMk/>
            <pc:sldMk cId="2766563070" sldId="311"/>
            <ac:spMk id="8" creationId="{B664818E-5BA2-B5A2-21E4-39CCEB9F914D}"/>
          </ac:spMkLst>
        </pc:spChg>
        <pc:spChg chg="mod">
          <ac:chgData name="yukky 3715" userId="13d3e2f1547d4613" providerId="LiveId" clId="{781B02F3-1C16-46F8-BF9B-9C3B609AFDE8}" dt="2023-06-25T19:57:41.100" v="1636" actId="14100"/>
          <ac:spMkLst>
            <pc:docMk/>
            <pc:sldMk cId="2766563070" sldId="311"/>
            <ac:spMk id="10" creationId="{E76C9A0F-D7D3-59A9-A0E1-4B682AF7C291}"/>
          </ac:spMkLst>
        </pc:spChg>
      </pc:sldChg>
      <pc:sldChg chg="delSp modSp mod delAnim modAnim">
        <pc:chgData name="yukky 3715" userId="13d3e2f1547d4613" providerId="LiveId" clId="{781B02F3-1C16-46F8-BF9B-9C3B609AFDE8}" dt="2023-06-25T20:00:32.718" v="1663"/>
        <pc:sldMkLst>
          <pc:docMk/>
          <pc:sldMk cId="3632948692" sldId="312"/>
        </pc:sldMkLst>
        <pc:spChg chg="mod">
          <ac:chgData name="yukky 3715" userId="13d3e2f1547d4613" providerId="LiveId" clId="{781B02F3-1C16-46F8-BF9B-9C3B609AFDE8}" dt="2023-06-25T20:00:12.212" v="1660" actId="14100"/>
          <ac:spMkLst>
            <pc:docMk/>
            <pc:sldMk cId="3632948692" sldId="312"/>
            <ac:spMk id="2" creationId="{E6DE94A0-F380-42AA-C469-9ED92631AB77}"/>
          </ac:spMkLst>
        </pc:spChg>
        <pc:spChg chg="mod">
          <ac:chgData name="yukky 3715" userId="13d3e2f1547d4613" providerId="LiveId" clId="{781B02F3-1C16-46F8-BF9B-9C3B609AFDE8}" dt="2023-06-25T19:59:48.867" v="1654" actId="207"/>
          <ac:spMkLst>
            <pc:docMk/>
            <pc:sldMk cId="3632948692" sldId="312"/>
            <ac:spMk id="4" creationId="{1E9557D0-77BD-96A0-FBC7-F1D2B81F6528}"/>
          </ac:spMkLst>
        </pc:spChg>
        <pc:spChg chg="mod">
          <ac:chgData name="yukky 3715" userId="13d3e2f1547d4613" providerId="LiveId" clId="{781B02F3-1C16-46F8-BF9B-9C3B609AFDE8}" dt="2023-06-25T20:00:04.765" v="1658" actId="14100"/>
          <ac:spMkLst>
            <pc:docMk/>
            <pc:sldMk cId="3632948692" sldId="312"/>
            <ac:spMk id="6" creationId="{5E827AD8-767C-392A-13B4-6B4439E08CD3}"/>
          </ac:spMkLst>
        </pc:spChg>
        <pc:spChg chg="del">
          <ac:chgData name="yukky 3715" userId="13d3e2f1547d4613" providerId="LiveId" clId="{781B02F3-1C16-46F8-BF9B-9C3B609AFDE8}" dt="2023-06-25T20:00:25.725" v="1662" actId="21"/>
          <ac:spMkLst>
            <pc:docMk/>
            <pc:sldMk cId="3632948692" sldId="312"/>
            <ac:spMk id="7" creationId="{A06C8D3C-EA61-EDBE-AFC9-C504EAE6ED0B}"/>
          </ac:spMkLst>
        </pc:spChg>
        <pc:spChg chg="del">
          <ac:chgData name="yukky 3715" userId="13d3e2f1547d4613" providerId="LiveId" clId="{781B02F3-1C16-46F8-BF9B-9C3B609AFDE8}" dt="2023-06-25T20:00:18.902" v="1661" actId="21"/>
          <ac:spMkLst>
            <pc:docMk/>
            <pc:sldMk cId="3632948692" sldId="312"/>
            <ac:spMk id="8" creationId="{B664818E-5BA2-B5A2-21E4-39CCEB9F914D}"/>
          </ac:spMkLst>
        </pc:spChg>
        <pc:spChg chg="mod">
          <ac:chgData name="yukky 3715" userId="13d3e2f1547d4613" providerId="LiveId" clId="{781B02F3-1C16-46F8-BF9B-9C3B609AFDE8}" dt="2023-06-25T19:59:57.644" v="1656" actId="14100"/>
          <ac:spMkLst>
            <pc:docMk/>
            <pc:sldMk cId="3632948692" sldId="312"/>
            <ac:spMk id="10" creationId="{E76C9A0F-D7D3-59A9-A0E1-4B682AF7C29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709267" y="1995312"/>
            <a:ext cx="16255604" cy="4244622"/>
          </a:xfrm>
        </p:spPr>
        <p:txBody>
          <a:bodyPr anchor="b"/>
          <a:lstStyle>
            <a:lvl1pPr algn="ctr">
              <a:defRPr sz="10666"/>
            </a:lvl1pPr>
          </a:lstStyle>
          <a:p>
            <a:r>
              <a:rPr lang="ja-JP" altLang="en-US"/>
              <a:t>マスター タイトルの書式設定</a:t>
            </a:r>
            <a:endParaRPr lang="en-US"/>
          </a:p>
        </p:txBody>
      </p:sp>
      <p:sp>
        <p:nvSpPr>
          <p:cNvPr id="3" name="Subtitle 2"/>
          <p:cNvSpPr>
            <a:spLocks noGrp="1"/>
          </p:cNvSpPr>
          <p:nvPr>
            <p:ph type="subTitle" idx="1"/>
          </p:nvPr>
        </p:nvSpPr>
        <p:spPr>
          <a:xfrm>
            <a:off x="2709267" y="6403623"/>
            <a:ext cx="16255604" cy="2943577"/>
          </a:xfrm>
        </p:spPr>
        <p:txBody>
          <a:bodyPr/>
          <a:lstStyle>
            <a:lvl1pPr marL="0" indent="0" algn="ctr">
              <a:buNone/>
              <a:defRPr sz="4266"/>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A9C82E89-BF6C-4C36-9CBC-510F9C465330}" type="datetimeFigureOut">
              <a:rPr kumimoji="1" lang="ja-JP" altLang="en-US" smtClean="0"/>
              <a:t>2023/6/27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F4941D-7085-4A78-A33A-7BED960FADDE}" type="slidenum">
              <a:rPr kumimoji="1" lang="ja-JP" altLang="en-US" smtClean="0"/>
              <a:t>‹#›</a:t>
            </a:fld>
            <a:endParaRPr kumimoji="1" lang="ja-JP" altLang="en-US"/>
          </a:p>
        </p:txBody>
      </p:sp>
    </p:spTree>
    <p:extLst>
      <p:ext uri="{BB962C8B-B14F-4D97-AF65-F5344CB8AC3E}">
        <p14:creationId xmlns:p14="http://schemas.microsoft.com/office/powerpoint/2010/main" val="2364322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9C82E89-BF6C-4C36-9CBC-510F9C465330}" type="datetimeFigureOut">
              <a:rPr kumimoji="1" lang="ja-JP" altLang="en-US" smtClean="0"/>
              <a:t>2023/6/27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F4941D-7085-4A78-A33A-7BED960FADDE}" type="slidenum">
              <a:rPr kumimoji="1" lang="ja-JP" altLang="en-US" smtClean="0"/>
              <a:t>‹#›</a:t>
            </a:fld>
            <a:endParaRPr kumimoji="1" lang="ja-JP" altLang="en-US"/>
          </a:p>
        </p:txBody>
      </p:sp>
    </p:spTree>
    <p:extLst>
      <p:ext uri="{BB962C8B-B14F-4D97-AF65-F5344CB8AC3E}">
        <p14:creationId xmlns:p14="http://schemas.microsoft.com/office/powerpoint/2010/main" val="175450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0555" y="649111"/>
            <a:ext cx="4673486" cy="10332156"/>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1490097" y="649111"/>
            <a:ext cx="13749531"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9C82E89-BF6C-4C36-9CBC-510F9C465330}" type="datetimeFigureOut">
              <a:rPr kumimoji="1" lang="ja-JP" altLang="en-US" smtClean="0"/>
              <a:t>2023/6/27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F4941D-7085-4A78-A33A-7BED960FADDE}" type="slidenum">
              <a:rPr kumimoji="1" lang="ja-JP" altLang="en-US" smtClean="0"/>
              <a:t>‹#›</a:t>
            </a:fld>
            <a:endParaRPr kumimoji="1" lang="ja-JP" altLang="en-US"/>
          </a:p>
        </p:txBody>
      </p:sp>
    </p:spTree>
    <p:extLst>
      <p:ext uri="{BB962C8B-B14F-4D97-AF65-F5344CB8AC3E}">
        <p14:creationId xmlns:p14="http://schemas.microsoft.com/office/powerpoint/2010/main" val="3020946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9C82E89-BF6C-4C36-9CBC-510F9C465330}" type="datetimeFigureOut">
              <a:rPr kumimoji="1" lang="ja-JP" altLang="en-US" smtClean="0"/>
              <a:t>2023/6/27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F4941D-7085-4A78-A33A-7BED960FADDE}" type="slidenum">
              <a:rPr kumimoji="1" lang="ja-JP" altLang="en-US" smtClean="0"/>
              <a:t>‹#›</a:t>
            </a:fld>
            <a:endParaRPr kumimoji="1" lang="ja-JP" altLang="en-US"/>
          </a:p>
        </p:txBody>
      </p:sp>
    </p:spTree>
    <p:extLst>
      <p:ext uri="{BB962C8B-B14F-4D97-AF65-F5344CB8AC3E}">
        <p14:creationId xmlns:p14="http://schemas.microsoft.com/office/powerpoint/2010/main" val="754135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78808" y="3039535"/>
            <a:ext cx="18693944" cy="5071532"/>
          </a:xfrm>
        </p:spPr>
        <p:txBody>
          <a:bodyPr anchor="b"/>
          <a:lstStyle>
            <a:lvl1pPr>
              <a:defRPr sz="10666"/>
            </a:lvl1pPr>
          </a:lstStyle>
          <a:p>
            <a:r>
              <a:rPr lang="ja-JP" altLang="en-US"/>
              <a:t>マスター タイトルの書式設定</a:t>
            </a:r>
            <a:endParaRPr lang="en-US"/>
          </a:p>
        </p:txBody>
      </p:sp>
      <p:sp>
        <p:nvSpPr>
          <p:cNvPr id="3" name="Text Placeholder 2"/>
          <p:cNvSpPr>
            <a:spLocks noGrp="1"/>
          </p:cNvSpPr>
          <p:nvPr>
            <p:ph type="body" idx="1"/>
          </p:nvPr>
        </p:nvSpPr>
        <p:spPr>
          <a:xfrm>
            <a:off x="1478808" y="8159046"/>
            <a:ext cx="18693944" cy="2666999"/>
          </a:xfrm>
        </p:spPr>
        <p:txBody>
          <a:bodyPr/>
          <a:lstStyle>
            <a:lvl1pPr marL="0" indent="0">
              <a:buNone/>
              <a:defRPr sz="4266">
                <a:solidFill>
                  <a:schemeClr val="tx1">
                    <a:tint val="75000"/>
                  </a:schemeClr>
                </a:solidFill>
              </a:defRPr>
            </a:lvl1pPr>
            <a:lvl2pPr marL="812764" indent="0">
              <a:buNone/>
              <a:defRPr sz="3555">
                <a:solidFill>
                  <a:schemeClr val="tx1">
                    <a:tint val="75000"/>
                  </a:schemeClr>
                </a:solidFill>
              </a:defRPr>
            </a:lvl2pPr>
            <a:lvl3pPr marL="1625529" indent="0">
              <a:buNone/>
              <a:defRPr sz="3200">
                <a:solidFill>
                  <a:schemeClr val="tx1">
                    <a:tint val="75000"/>
                  </a:schemeClr>
                </a:solidFill>
              </a:defRPr>
            </a:lvl3pPr>
            <a:lvl4pPr marL="2438293" indent="0">
              <a:buNone/>
              <a:defRPr sz="2844">
                <a:solidFill>
                  <a:schemeClr val="tx1">
                    <a:tint val="75000"/>
                  </a:schemeClr>
                </a:solidFill>
              </a:defRPr>
            </a:lvl4pPr>
            <a:lvl5pPr marL="3251058" indent="0">
              <a:buNone/>
              <a:defRPr sz="2844">
                <a:solidFill>
                  <a:schemeClr val="tx1">
                    <a:tint val="75000"/>
                  </a:schemeClr>
                </a:solidFill>
              </a:defRPr>
            </a:lvl5pPr>
            <a:lvl6pPr marL="4063822" indent="0">
              <a:buNone/>
              <a:defRPr sz="2844">
                <a:solidFill>
                  <a:schemeClr val="tx1">
                    <a:tint val="75000"/>
                  </a:schemeClr>
                </a:solidFill>
              </a:defRPr>
            </a:lvl6pPr>
            <a:lvl7pPr marL="4876587" indent="0">
              <a:buNone/>
              <a:defRPr sz="2844">
                <a:solidFill>
                  <a:schemeClr val="tx1">
                    <a:tint val="75000"/>
                  </a:schemeClr>
                </a:solidFill>
              </a:defRPr>
            </a:lvl7pPr>
            <a:lvl8pPr marL="5689351" indent="0">
              <a:buNone/>
              <a:defRPr sz="2844">
                <a:solidFill>
                  <a:schemeClr val="tx1">
                    <a:tint val="75000"/>
                  </a:schemeClr>
                </a:solidFill>
              </a:defRPr>
            </a:lvl8pPr>
            <a:lvl9pPr marL="6502116" indent="0">
              <a:buNone/>
              <a:defRPr sz="284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9C82E89-BF6C-4C36-9CBC-510F9C465330}" type="datetimeFigureOut">
              <a:rPr kumimoji="1" lang="ja-JP" altLang="en-US" smtClean="0"/>
              <a:t>2023/6/27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F4941D-7085-4A78-A33A-7BED960FADDE}" type="slidenum">
              <a:rPr kumimoji="1" lang="ja-JP" altLang="en-US" smtClean="0"/>
              <a:t>‹#›</a:t>
            </a:fld>
            <a:endParaRPr kumimoji="1" lang="ja-JP" altLang="en-US"/>
          </a:p>
        </p:txBody>
      </p:sp>
    </p:spTree>
    <p:extLst>
      <p:ext uri="{BB962C8B-B14F-4D97-AF65-F5344CB8AC3E}">
        <p14:creationId xmlns:p14="http://schemas.microsoft.com/office/powerpoint/2010/main" val="403424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1490097" y="3245556"/>
            <a:ext cx="9211509"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10972532" y="3245556"/>
            <a:ext cx="9211509"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A9C82E89-BF6C-4C36-9CBC-510F9C465330}" type="datetimeFigureOut">
              <a:rPr kumimoji="1" lang="ja-JP" altLang="en-US" smtClean="0"/>
              <a:t>2023/6/27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F4941D-7085-4A78-A33A-7BED960FADDE}" type="slidenum">
              <a:rPr kumimoji="1" lang="ja-JP" altLang="en-US" smtClean="0"/>
              <a:t>‹#›</a:t>
            </a:fld>
            <a:endParaRPr kumimoji="1" lang="ja-JP" altLang="en-US"/>
          </a:p>
        </p:txBody>
      </p:sp>
    </p:spTree>
    <p:extLst>
      <p:ext uri="{BB962C8B-B14F-4D97-AF65-F5344CB8AC3E}">
        <p14:creationId xmlns:p14="http://schemas.microsoft.com/office/powerpoint/2010/main" val="45783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92920" y="649112"/>
            <a:ext cx="18693944" cy="2356556"/>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1492921" y="2988734"/>
            <a:ext cx="9169175"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ja-JP" altLang="en-US"/>
              <a:t>マスター テキストの書式設定</a:t>
            </a:r>
          </a:p>
        </p:txBody>
      </p:sp>
      <p:sp>
        <p:nvSpPr>
          <p:cNvPr id="4" name="Content Placeholder 3"/>
          <p:cNvSpPr>
            <a:spLocks noGrp="1"/>
          </p:cNvSpPr>
          <p:nvPr>
            <p:ph sz="half" idx="2"/>
          </p:nvPr>
        </p:nvSpPr>
        <p:spPr>
          <a:xfrm>
            <a:off x="1492921" y="4453467"/>
            <a:ext cx="9169175"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10972532" y="2988734"/>
            <a:ext cx="9214332"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ja-JP" altLang="en-US"/>
              <a:t>マスター テキストの書式設定</a:t>
            </a:r>
          </a:p>
        </p:txBody>
      </p:sp>
      <p:sp>
        <p:nvSpPr>
          <p:cNvPr id="6" name="Content Placeholder 5"/>
          <p:cNvSpPr>
            <a:spLocks noGrp="1"/>
          </p:cNvSpPr>
          <p:nvPr>
            <p:ph sz="quarter" idx="4"/>
          </p:nvPr>
        </p:nvSpPr>
        <p:spPr>
          <a:xfrm>
            <a:off x="10972532" y="4453467"/>
            <a:ext cx="9214332"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A9C82E89-BF6C-4C36-9CBC-510F9C465330}" type="datetimeFigureOut">
              <a:rPr kumimoji="1" lang="ja-JP" altLang="en-US" smtClean="0"/>
              <a:t>2023/6/27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6F4941D-7085-4A78-A33A-7BED960FADDE}" type="slidenum">
              <a:rPr kumimoji="1" lang="ja-JP" altLang="en-US" smtClean="0"/>
              <a:t>‹#›</a:t>
            </a:fld>
            <a:endParaRPr kumimoji="1" lang="ja-JP" altLang="en-US"/>
          </a:p>
        </p:txBody>
      </p:sp>
    </p:spTree>
    <p:extLst>
      <p:ext uri="{BB962C8B-B14F-4D97-AF65-F5344CB8AC3E}">
        <p14:creationId xmlns:p14="http://schemas.microsoft.com/office/powerpoint/2010/main" val="51194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A9C82E89-BF6C-4C36-9CBC-510F9C465330}" type="datetimeFigureOut">
              <a:rPr kumimoji="1" lang="ja-JP" altLang="en-US" smtClean="0"/>
              <a:t>2023/6/27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6F4941D-7085-4A78-A33A-7BED960FADDE}" type="slidenum">
              <a:rPr kumimoji="1" lang="ja-JP" altLang="en-US" smtClean="0"/>
              <a:t>‹#›</a:t>
            </a:fld>
            <a:endParaRPr kumimoji="1" lang="ja-JP" altLang="en-US"/>
          </a:p>
        </p:txBody>
      </p:sp>
    </p:spTree>
    <p:extLst>
      <p:ext uri="{BB962C8B-B14F-4D97-AF65-F5344CB8AC3E}">
        <p14:creationId xmlns:p14="http://schemas.microsoft.com/office/powerpoint/2010/main" val="1602084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82E89-BF6C-4C36-9CBC-510F9C465330}" type="datetimeFigureOut">
              <a:rPr kumimoji="1" lang="ja-JP" altLang="en-US" smtClean="0"/>
              <a:t>2023/6/27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6F4941D-7085-4A78-A33A-7BED960FADDE}" type="slidenum">
              <a:rPr kumimoji="1" lang="ja-JP" altLang="en-US" smtClean="0"/>
              <a:t>‹#›</a:t>
            </a:fld>
            <a:endParaRPr kumimoji="1" lang="ja-JP" altLang="en-US"/>
          </a:p>
        </p:txBody>
      </p:sp>
    </p:spTree>
    <p:extLst>
      <p:ext uri="{BB962C8B-B14F-4D97-AF65-F5344CB8AC3E}">
        <p14:creationId xmlns:p14="http://schemas.microsoft.com/office/powerpoint/2010/main" val="1611109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ja-JP" altLang="en-US"/>
              <a:t>マスター タイトルの書式設定</a:t>
            </a:r>
            <a:endParaRPr lang="en-US"/>
          </a:p>
        </p:txBody>
      </p:sp>
      <p:sp>
        <p:nvSpPr>
          <p:cNvPr id="3" name="Content Placeholder 2"/>
          <p:cNvSpPr>
            <a:spLocks noGrp="1"/>
          </p:cNvSpPr>
          <p:nvPr>
            <p:ph idx="1"/>
          </p:nvPr>
        </p:nvSpPr>
        <p:spPr>
          <a:xfrm>
            <a:off x="9214332" y="1755423"/>
            <a:ext cx="10972532" cy="8664222"/>
          </a:xfrm>
        </p:spPr>
        <p:txBody>
          <a:bodyPr/>
          <a:lstStyle>
            <a:lvl1pPr>
              <a:defRPr sz="5689"/>
            </a:lvl1pPr>
            <a:lvl2pPr>
              <a:defRPr sz="4978"/>
            </a:lvl2pPr>
            <a:lvl3pPr>
              <a:defRPr sz="4266"/>
            </a:lvl3pPr>
            <a:lvl4pPr>
              <a:defRPr sz="3555"/>
            </a:lvl4pPr>
            <a:lvl5pPr>
              <a:defRPr sz="3555"/>
            </a:lvl5pPr>
            <a:lvl6pPr>
              <a:defRPr sz="3555"/>
            </a:lvl6pPr>
            <a:lvl7pPr>
              <a:defRPr sz="3555"/>
            </a:lvl7pPr>
            <a:lvl8pPr>
              <a:defRPr sz="3555"/>
            </a:lvl8pPr>
            <a:lvl9pPr>
              <a:defRPr sz="355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C82E89-BF6C-4C36-9CBC-510F9C465330}" type="datetimeFigureOut">
              <a:rPr kumimoji="1" lang="ja-JP" altLang="en-US" smtClean="0"/>
              <a:t>2023/6/27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F4941D-7085-4A78-A33A-7BED960FADDE}" type="slidenum">
              <a:rPr kumimoji="1" lang="ja-JP" altLang="en-US" smtClean="0"/>
              <a:t>‹#›</a:t>
            </a:fld>
            <a:endParaRPr kumimoji="1" lang="ja-JP" altLang="en-US"/>
          </a:p>
        </p:txBody>
      </p:sp>
    </p:spTree>
    <p:extLst>
      <p:ext uri="{BB962C8B-B14F-4D97-AF65-F5344CB8AC3E}">
        <p14:creationId xmlns:p14="http://schemas.microsoft.com/office/powerpoint/2010/main" val="492007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9214332" y="1755423"/>
            <a:ext cx="10972532" cy="8664222"/>
          </a:xfrm>
        </p:spPr>
        <p:txBody>
          <a:bodyPr anchor="t"/>
          <a:lstStyle>
            <a:lvl1pPr marL="0" indent="0">
              <a:buNone/>
              <a:defRPr sz="5689"/>
            </a:lvl1pPr>
            <a:lvl2pPr marL="812764" indent="0">
              <a:buNone/>
              <a:defRPr sz="4978"/>
            </a:lvl2pPr>
            <a:lvl3pPr marL="1625529" indent="0">
              <a:buNone/>
              <a:defRPr sz="4266"/>
            </a:lvl3pPr>
            <a:lvl4pPr marL="2438293" indent="0">
              <a:buNone/>
              <a:defRPr sz="3555"/>
            </a:lvl4pPr>
            <a:lvl5pPr marL="3251058" indent="0">
              <a:buNone/>
              <a:defRPr sz="3555"/>
            </a:lvl5pPr>
            <a:lvl6pPr marL="4063822" indent="0">
              <a:buNone/>
              <a:defRPr sz="3555"/>
            </a:lvl6pPr>
            <a:lvl7pPr marL="4876587" indent="0">
              <a:buNone/>
              <a:defRPr sz="3555"/>
            </a:lvl7pPr>
            <a:lvl8pPr marL="5689351" indent="0">
              <a:buNone/>
              <a:defRPr sz="3555"/>
            </a:lvl8pPr>
            <a:lvl9pPr marL="6502116" indent="0">
              <a:buNone/>
              <a:defRPr sz="3555"/>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C82E89-BF6C-4C36-9CBC-510F9C465330}" type="datetimeFigureOut">
              <a:rPr kumimoji="1" lang="ja-JP" altLang="en-US" smtClean="0"/>
              <a:t>2023/6/27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F4941D-7085-4A78-A33A-7BED960FADDE}" type="slidenum">
              <a:rPr kumimoji="1" lang="ja-JP" altLang="en-US" smtClean="0"/>
              <a:t>‹#›</a:t>
            </a:fld>
            <a:endParaRPr kumimoji="1" lang="ja-JP" altLang="en-US"/>
          </a:p>
        </p:txBody>
      </p:sp>
    </p:spTree>
    <p:extLst>
      <p:ext uri="{BB962C8B-B14F-4D97-AF65-F5344CB8AC3E}">
        <p14:creationId xmlns:p14="http://schemas.microsoft.com/office/powerpoint/2010/main" val="3602748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0097" y="649112"/>
            <a:ext cx="18693944" cy="2356556"/>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1490097" y="3245556"/>
            <a:ext cx="18693944"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1490097" y="11300179"/>
            <a:ext cx="4876681"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A9C82E89-BF6C-4C36-9CBC-510F9C465330}" type="datetimeFigureOut">
              <a:rPr kumimoji="1" lang="ja-JP" altLang="en-US" smtClean="0"/>
              <a:t>2023/6/27</a:t>
            </a:fld>
            <a:endParaRPr kumimoji="1" lang="ja-JP" altLang="en-US"/>
          </a:p>
        </p:txBody>
      </p:sp>
      <p:sp>
        <p:nvSpPr>
          <p:cNvPr id="5" name="Footer Placeholder 4"/>
          <p:cNvSpPr>
            <a:spLocks noGrp="1"/>
          </p:cNvSpPr>
          <p:nvPr>
            <p:ph type="ftr" sz="quarter" idx="3"/>
          </p:nvPr>
        </p:nvSpPr>
        <p:spPr>
          <a:xfrm>
            <a:off x="7179558" y="11300179"/>
            <a:ext cx="7315022"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5307360" y="11300179"/>
            <a:ext cx="4876681"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A6F4941D-7085-4A78-A33A-7BED960FADDE}" type="slidenum">
              <a:rPr kumimoji="1" lang="ja-JP" altLang="en-US" smtClean="0"/>
              <a:t>‹#›</a:t>
            </a:fld>
            <a:endParaRPr kumimoji="1" lang="ja-JP" altLang="en-US"/>
          </a:p>
        </p:txBody>
      </p:sp>
    </p:spTree>
    <p:extLst>
      <p:ext uri="{BB962C8B-B14F-4D97-AF65-F5344CB8AC3E}">
        <p14:creationId xmlns:p14="http://schemas.microsoft.com/office/powerpoint/2010/main" val="4474840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625529" rtl="0" eaLnBrk="1" latinLnBrk="0" hangingPunct="1">
        <a:lnSpc>
          <a:spcPct val="90000"/>
        </a:lnSpc>
        <a:spcBef>
          <a:spcPct val="0"/>
        </a:spcBef>
        <a:buNone/>
        <a:defRPr kumimoji="1" sz="7822" kern="1200">
          <a:solidFill>
            <a:schemeClr val="tx1"/>
          </a:solidFill>
          <a:latin typeface="+mj-lt"/>
          <a:ea typeface="+mj-ea"/>
          <a:cs typeface="+mj-cs"/>
        </a:defRPr>
      </a:lvl1pPr>
    </p:titleStyle>
    <p:bodyStyle>
      <a:lvl1pPr marL="406382" indent="-406382" algn="l" defTabSz="1625529" rtl="0" eaLnBrk="1" latinLnBrk="0" hangingPunct="1">
        <a:lnSpc>
          <a:spcPct val="90000"/>
        </a:lnSpc>
        <a:spcBef>
          <a:spcPts val="1778"/>
        </a:spcBef>
        <a:buFont typeface="Arial" panose="020B0604020202020204" pitchFamily="34" charset="0"/>
        <a:buChar char="•"/>
        <a:defRPr kumimoji="1" sz="4978" kern="1200">
          <a:solidFill>
            <a:schemeClr val="tx1"/>
          </a:solidFill>
          <a:latin typeface="+mn-lt"/>
          <a:ea typeface="+mn-ea"/>
          <a:cs typeface="+mn-cs"/>
        </a:defRPr>
      </a:lvl1pPr>
      <a:lvl2pPr marL="1219147" indent="-406382" algn="l" defTabSz="1625529" rtl="0" eaLnBrk="1" latinLnBrk="0" hangingPunct="1">
        <a:lnSpc>
          <a:spcPct val="90000"/>
        </a:lnSpc>
        <a:spcBef>
          <a:spcPts val="889"/>
        </a:spcBef>
        <a:buFont typeface="Arial" panose="020B0604020202020204" pitchFamily="34" charset="0"/>
        <a:buChar char="•"/>
        <a:defRPr kumimoji="1" sz="4266" kern="1200">
          <a:solidFill>
            <a:schemeClr val="tx1"/>
          </a:solidFill>
          <a:latin typeface="+mn-lt"/>
          <a:ea typeface="+mn-ea"/>
          <a:cs typeface="+mn-cs"/>
        </a:defRPr>
      </a:lvl2pPr>
      <a:lvl3pPr marL="2031911" indent="-406382" algn="l" defTabSz="1625529" rtl="0" eaLnBrk="1" latinLnBrk="0" hangingPunct="1">
        <a:lnSpc>
          <a:spcPct val="90000"/>
        </a:lnSpc>
        <a:spcBef>
          <a:spcPts val="889"/>
        </a:spcBef>
        <a:buFont typeface="Arial" panose="020B0604020202020204" pitchFamily="34" charset="0"/>
        <a:buChar char="•"/>
        <a:defRPr kumimoji="1" sz="3555" kern="1200">
          <a:solidFill>
            <a:schemeClr val="tx1"/>
          </a:solidFill>
          <a:latin typeface="+mn-lt"/>
          <a:ea typeface="+mn-ea"/>
          <a:cs typeface="+mn-cs"/>
        </a:defRPr>
      </a:lvl3pPr>
      <a:lvl4pPr marL="2844676" indent="-406382" algn="l" defTabSz="1625529"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4pPr>
      <a:lvl5pPr marL="3657440" indent="-406382" algn="l" defTabSz="1625529"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5pPr>
      <a:lvl6pPr marL="4470204" indent="-406382" algn="l" defTabSz="1625529"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6pPr>
      <a:lvl7pPr marL="5282969" indent="-406382" algn="l" defTabSz="1625529"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7pPr>
      <a:lvl8pPr marL="6095733" indent="-406382" algn="l" defTabSz="1625529"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8pPr>
      <a:lvl9pPr marL="6908498" indent="-406382" algn="l" defTabSz="1625529" rtl="0" eaLnBrk="1" latinLnBrk="0" hangingPunct="1">
        <a:lnSpc>
          <a:spcPct val="90000"/>
        </a:lnSpc>
        <a:spcBef>
          <a:spcPts val="889"/>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en-US"/>
      </a:defPPr>
      <a:lvl1pPr marL="0" algn="l" defTabSz="1625529" rtl="0" eaLnBrk="1" latinLnBrk="0" hangingPunct="1">
        <a:defRPr kumimoji="1" sz="3200" kern="1200">
          <a:solidFill>
            <a:schemeClr val="tx1"/>
          </a:solidFill>
          <a:latin typeface="+mn-lt"/>
          <a:ea typeface="+mn-ea"/>
          <a:cs typeface="+mn-cs"/>
        </a:defRPr>
      </a:lvl1pPr>
      <a:lvl2pPr marL="812764" algn="l" defTabSz="1625529" rtl="0" eaLnBrk="1" latinLnBrk="0" hangingPunct="1">
        <a:defRPr kumimoji="1" sz="3200" kern="1200">
          <a:solidFill>
            <a:schemeClr val="tx1"/>
          </a:solidFill>
          <a:latin typeface="+mn-lt"/>
          <a:ea typeface="+mn-ea"/>
          <a:cs typeface="+mn-cs"/>
        </a:defRPr>
      </a:lvl2pPr>
      <a:lvl3pPr marL="1625529" algn="l" defTabSz="1625529" rtl="0" eaLnBrk="1" latinLnBrk="0" hangingPunct="1">
        <a:defRPr kumimoji="1" sz="3200" kern="1200">
          <a:solidFill>
            <a:schemeClr val="tx1"/>
          </a:solidFill>
          <a:latin typeface="+mn-lt"/>
          <a:ea typeface="+mn-ea"/>
          <a:cs typeface="+mn-cs"/>
        </a:defRPr>
      </a:lvl3pPr>
      <a:lvl4pPr marL="2438293" algn="l" defTabSz="1625529" rtl="0" eaLnBrk="1" latinLnBrk="0" hangingPunct="1">
        <a:defRPr kumimoji="1" sz="3200" kern="1200">
          <a:solidFill>
            <a:schemeClr val="tx1"/>
          </a:solidFill>
          <a:latin typeface="+mn-lt"/>
          <a:ea typeface="+mn-ea"/>
          <a:cs typeface="+mn-cs"/>
        </a:defRPr>
      </a:lvl4pPr>
      <a:lvl5pPr marL="3251058" algn="l" defTabSz="1625529" rtl="0" eaLnBrk="1" latinLnBrk="0" hangingPunct="1">
        <a:defRPr kumimoji="1" sz="3200" kern="1200">
          <a:solidFill>
            <a:schemeClr val="tx1"/>
          </a:solidFill>
          <a:latin typeface="+mn-lt"/>
          <a:ea typeface="+mn-ea"/>
          <a:cs typeface="+mn-cs"/>
        </a:defRPr>
      </a:lvl5pPr>
      <a:lvl6pPr marL="4063822" algn="l" defTabSz="1625529" rtl="0" eaLnBrk="1" latinLnBrk="0" hangingPunct="1">
        <a:defRPr kumimoji="1" sz="3200" kern="1200">
          <a:solidFill>
            <a:schemeClr val="tx1"/>
          </a:solidFill>
          <a:latin typeface="+mn-lt"/>
          <a:ea typeface="+mn-ea"/>
          <a:cs typeface="+mn-cs"/>
        </a:defRPr>
      </a:lvl6pPr>
      <a:lvl7pPr marL="4876587" algn="l" defTabSz="1625529" rtl="0" eaLnBrk="1" latinLnBrk="0" hangingPunct="1">
        <a:defRPr kumimoji="1" sz="3200" kern="1200">
          <a:solidFill>
            <a:schemeClr val="tx1"/>
          </a:solidFill>
          <a:latin typeface="+mn-lt"/>
          <a:ea typeface="+mn-ea"/>
          <a:cs typeface="+mn-cs"/>
        </a:defRPr>
      </a:lvl7pPr>
      <a:lvl8pPr marL="5689351" algn="l" defTabSz="1625529" rtl="0" eaLnBrk="1" latinLnBrk="0" hangingPunct="1">
        <a:defRPr kumimoji="1" sz="3200" kern="1200">
          <a:solidFill>
            <a:schemeClr val="tx1"/>
          </a:solidFill>
          <a:latin typeface="+mn-lt"/>
          <a:ea typeface="+mn-ea"/>
          <a:cs typeface="+mn-cs"/>
        </a:defRPr>
      </a:lvl8pPr>
      <a:lvl9pPr marL="6502116" algn="l" defTabSz="1625529" rtl="0" eaLnBrk="1" latinLnBrk="0" hangingPunct="1">
        <a:defRPr kumimoji="1"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4BA3C0-A444-CAD7-9B62-326A476C8419}"/>
              </a:ext>
            </a:extLst>
          </p:cNvPr>
          <p:cNvSpPr>
            <a:spLocks noGrp="1"/>
          </p:cNvSpPr>
          <p:nvPr>
            <p:ph type="ctrTitle"/>
          </p:nvPr>
        </p:nvSpPr>
        <p:spPr>
          <a:xfrm>
            <a:off x="7922419" y="730392"/>
            <a:ext cx="5829300" cy="1052688"/>
          </a:xfrm>
        </p:spPr>
        <p:txBody>
          <a:bodyPr>
            <a:normAutofit/>
          </a:bodyPr>
          <a:lstStyle/>
          <a:p>
            <a:r>
              <a:rPr lang="ja-JP" altLang="en-US" sz="4000"/>
              <a:t>教職教養ラストスパート</a:t>
            </a:r>
          </a:p>
        </p:txBody>
      </p:sp>
      <p:sp>
        <p:nvSpPr>
          <p:cNvPr id="3" name="字幕 2">
            <a:extLst>
              <a:ext uri="{FF2B5EF4-FFF2-40B4-BE49-F238E27FC236}">
                <a16:creationId xmlns:a16="http://schemas.microsoft.com/office/drawing/2014/main" id="{3EB80A4A-505A-C7F7-99AD-B1E2FCC686CF}"/>
              </a:ext>
            </a:extLst>
          </p:cNvPr>
          <p:cNvSpPr>
            <a:spLocks noGrp="1"/>
          </p:cNvSpPr>
          <p:nvPr>
            <p:ph type="subTitle" idx="1"/>
          </p:nvPr>
        </p:nvSpPr>
        <p:spPr>
          <a:xfrm>
            <a:off x="1729946" y="2136425"/>
            <a:ext cx="18535135" cy="8943057"/>
          </a:xfrm>
        </p:spPr>
        <p:txBody>
          <a:bodyPr>
            <a:noAutofit/>
          </a:bodyPr>
          <a:lstStyle/>
          <a:p>
            <a:pPr algn="l"/>
            <a:r>
              <a:rPr kumimoji="1" lang="ja-JP" altLang="en-US" sz="3600"/>
              <a:t>学習指導要領</a:t>
            </a:r>
            <a:endParaRPr kumimoji="1" lang="en-US" altLang="ja-JP" sz="3600"/>
          </a:p>
          <a:p>
            <a:pPr algn="l"/>
            <a:r>
              <a:rPr lang="ja-JP" altLang="en-US" sz="3600"/>
              <a:t>１</a:t>
            </a:r>
            <a:r>
              <a:rPr lang="en-US" altLang="ja-JP" sz="3600"/>
              <a:t>【</a:t>
            </a:r>
            <a:r>
              <a:rPr lang="ja-JP" altLang="en-US" sz="3600"/>
              <a:t>第</a:t>
            </a:r>
            <a:r>
              <a:rPr lang="en-US" altLang="ja-JP" sz="3600"/>
              <a:t>1</a:t>
            </a:r>
            <a:r>
              <a:rPr lang="ja-JP" altLang="en-US" sz="3600"/>
              <a:t>　小学校教育の基本と教育課程の役割</a:t>
            </a:r>
            <a:r>
              <a:rPr lang="en-US" altLang="ja-JP" sz="3600"/>
              <a:t>】</a:t>
            </a:r>
          </a:p>
          <a:p>
            <a:pPr algn="l"/>
            <a:r>
              <a:rPr kumimoji="1" lang="ja-JP" altLang="en-US" sz="3600"/>
              <a:t>２　学校の教育活動を進めるに当たっては，各学校において，第３の１に示す主体的・対話的で深い学びの実現に向けた授業改善を通して，創意工夫を生かした特色ある教育活動を展開する中で，次の </a:t>
            </a:r>
            <a:r>
              <a:rPr kumimoji="1" lang="en-US" altLang="ja-JP" sz="3600"/>
              <a:t>(1) </a:t>
            </a:r>
            <a:r>
              <a:rPr kumimoji="1" lang="ja-JP" altLang="en-US" sz="3600"/>
              <a:t>から</a:t>
            </a:r>
            <a:r>
              <a:rPr kumimoji="1" lang="en-US" altLang="ja-JP" sz="3600"/>
              <a:t>(3) </a:t>
            </a:r>
            <a:r>
              <a:rPr kumimoji="1" lang="ja-JP" altLang="en-US" sz="3600"/>
              <a:t>までに掲げる事項の実現を図り，児童に生きる力を育むことを目指すものとする。</a:t>
            </a:r>
            <a:endParaRPr kumimoji="1" lang="en-US" altLang="ja-JP" sz="3600"/>
          </a:p>
          <a:p>
            <a:pPr algn="l"/>
            <a:endParaRPr lang="en-US" altLang="ja-JP" sz="3600"/>
          </a:p>
          <a:p>
            <a:pPr marL="342900" indent="-342900" algn="l">
              <a:buAutoNum type="arabicParenBoth"/>
            </a:pPr>
            <a:r>
              <a:rPr kumimoji="1" lang="ja-JP" altLang="en-US" sz="3600"/>
              <a:t>基礎的・基本的な知識及び技能を確実に習得させ，これらを活用して課題を解決するために必要な</a:t>
            </a:r>
            <a:r>
              <a:rPr kumimoji="1" lang="ja-JP" altLang="en-US" sz="3600">
                <a:solidFill>
                  <a:srgbClr val="FF0000"/>
                </a:solidFill>
              </a:rPr>
              <a:t>思考力，判断力，表現力等</a:t>
            </a:r>
            <a:r>
              <a:rPr kumimoji="1" lang="ja-JP" altLang="en-US" sz="3600"/>
              <a:t>を育むとともに，</a:t>
            </a:r>
            <a:r>
              <a:rPr kumimoji="1" lang="ja-JP" altLang="en-US" sz="3600">
                <a:solidFill>
                  <a:srgbClr val="FF0000"/>
                </a:solidFill>
              </a:rPr>
              <a:t>主体的に学習に取り組む態度</a:t>
            </a:r>
            <a:r>
              <a:rPr kumimoji="1" lang="ja-JP" altLang="en-US" sz="3600"/>
              <a:t>を養い，個性を生かし多様な人々との協働を促す教育の充実に努めること。</a:t>
            </a:r>
            <a:endParaRPr kumimoji="1" lang="en-US" altLang="ja-JP" sz="3600"/>
          </a:p>
          <a:p>
            <a:pPr marL="361950" indent="-361950" algn="l"/>
            <a:endParaRPr kumimoji="1" lang="en-US" altLang="ja-JP" sz="3600"/>
          </a:p>
          <a:p>
            <a:pPr marL="361950" indent="-361950" algn="l"/>
            <a:r>
              <a:rPr kumimoji="1" lang="en-US" altLang="ja-JP" sz="3600"/>
              <a:t>(2) </a:t>
            </a:r>
            <a:r>
              <a:rPr kumimoji="1" lang="ja-JP" altLang="en-US" sz="3600"/>
              <a:t>道徳教育や体験活動，多様な表現や鑑賞の活動等を通して，</a:t>
            </a:r>
            <a:r>
              <a:rPr kumimoji="1" lang="ja-JP" altLang="en-US" sz="3600">
                <a:solidFill>
                  <a:srgbClr val="FF0000"/>
                </a:solidFill>
              </a:rPr>
              <a:t>豊かな心</a:t>
            </a:r>
            <a:r>
              <a:rPr kumimoji="1" lang="ja-JP" altLang="en-US" sz="3600"/>
              <a:t>や</a:t>
            </a:r>
            <a:r>
              <a:rPr kumimoji="1" lang="ja-JP" altLang="en-US" sz="3600">
                <a:solidFill>
                  <a:srgbClr val="FF0000"/>
                </a:solidFill>
              </a:rPr>
              <a:t>創造性の涵養</a:t>
            </a:r>
            <a:r>
              <a:rPr kumimoji="1" lang="ja-JP" altLang="en-US" sz="3600"/>
              <a:t>を目指した教育の充実に努めること。</a:t>
            </a:r>
            <a:endParaRPr kumimoji="1" lang="en-US" altLang="ja-JP" sz="3600"/>
          </a:p>
          <a:p>
            <a:pPr marL="361950" algn="l"/>
            <a:r>
              <a:rPr kumimoji="1" lang="ja-JP" altLang="en-US" sz="3600"/>
              <a:t>　道徳教育は，教育基本法及び学校教育法に定められた教育の根本精神に基づき，自己の生き方を考え，主体的な判断の下に行動し，自立した人間として他者と共によりよく生きるための基盤となる</a:t>
            </a:r>
            <a:r>
              <a:rPr kumimoji="1" lang="ja-JP" altLang="en-US" sz="3600">
                <a:solidFill>
                  <a:srgbClr val="FF0000"/>
                </a:solidFill>
              </a:rPr>
              <a:t>道徳性</a:t>
            </a:r>
            <a:r>
              <a:rPr kumimoji="1" lang="ja-JP" altLang="en-US" sz="3600"/>
              <a:t>を養うことを目標とすること。</a:t>
            </a:r>
          </a:p>
        </p:txBody>
      </p:sp>
      <p:sp>
        <p:nvSpPr>
          <p:cNvPr id="4" name="正方形/長方形 3">
            <a:extLst>
              <a:ext uri="{FF2B5EF4-FFF2-40B4-BE49-F238E27FC236}">
                <a16:creationId xmlns:a16="http://schemas.microsoft.com/office/drawing/2014/main" id="{42AA99FF-FF1E-F510-1924-844D1136B311}"/>
              </a:ext>
            </a:extLst>
          </p:cNvPr>
          <p:cNvSpPr/>
          <p:nvPr/>
        </p:nvSpPr>
        <p:spPr>
          <a:xfrm>
            <a:off x="4486193" y="7030570"/>
            <a:ext cx="5554717" cy="48629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775150A0-D45D-3D06-4927-8F24C9FD6F6F}"/>
              </a:ext>
            </a:extLst>
          </p:cNvPr>
          <p:cNvSpPr/>
          <p:nvPr/>
        </p:nvSpPr>
        <p:spPr>
          <a:xfrm>
            <a:off x="13530790" y="7030569"/>
            <a:ext cx="5938310" cy="48629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ED0D4B0B-8255-82EA-63CD-D5244D4ECC58}"/>
              </a:ext>
            </a:extLst>
          </p:cNvPr>
          <p:cNvSpPr/>
          <p:nvPr/>
        </p:nvSpPr>
        <p:spPr>
          <a:xfrm>
            <a:off x="14664662" y="8944301"/>
            <a:ext cx="1946937" cy="48629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7BB9F133-75ED-FE44-52D4-62712B57373D}"/>
              </a:ext>
            </a:extLst>
          </p:cNvPr>
          <p:cNvSpPr/>
          <p:nvPr/>
        </p:nvSpPr>
        <p:spPr>
          <a:xfrm>
            <a:off x="17125950" y="8944301"/>
            <a:ext cx="2651073" cy="50212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B97F794D-D8BA-D776-DB05-E1DBEEB975C8}"/>
              </a:ext>
            </a:extLst>
          </p:cNvPr>
          <p:cNvSpPr/>
          <p:nvPr/>
        </p:nvSpPr>
        <p:spPr>
          <a:xfrm>
            <a:off x="7258051" y="11189679"/>
            <a:ext cx="1371600" cy="48629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5788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4BA3C0-A444-CAD7-9B62-326A476C8419}"/>
              </a:ext>
            </a:extLst>
          </p:cNvPr>
          <p:cNvSpPr>
            <a:spLocks noGrp="1"/>
          </p:cNvSpPr>
          <p:nvPr>
            <p:ph type="ctrTitle"/>
          </p:nvPr>
        </p:nvSpPr>
        <p:spPr>
          <a:xfrm>
            <a:off x="7922419" y="730392"/>
            <a:ext cx="5829300" cy="1052688"/>
          </a:xfrm>
        </p:spPr>
        <p:txBody>
          <a:bodyPr>
            <a:normAutofit/>
          </a:bodyPr>
          <a:lstStyle/>
          <a:p>
            <a:r>
              <a:rPr lang="ja-JP" altLang="en-US" sz="4000"/>
              <a:t>教職教養ラストスパート</a:t>
            </a:r>
          </a:p>
        </p:txBody>
      </p:sp>
      <p:sp>
        <p:nvSpPr>
          <p:cNvPr id="3" name="字幕 2">
            <a:extLst>
              <a:ext uri="{FF2B5EF4-FFF2-40B4-BE49-F238E27FC236}">
                <a16:creationId xmlns:a16="http://schemas.microsoft.com/office/drawing/2014/main" id="{3EB80A4A-505A-C7F7-99AD-B1E2FCC686CF}"/>
              </a:ext>
            </a:extLst>
          </p:cNvPr>
          <p:cNvSpPr>
            <a:spLocks noGrp="1"/>
          </p:cNvSpPr>
          <p:nvPr>
            <p:ph type="subTitle" idx="1"/>
          </p:nvPr>
        </p:nvSpPr>
        <p:spPr>
          <a:xfrm>
            <a:off x="1408671" y="2136425"/>
            <a:ext cx="18535134" cy="8943057"/>
          </a:xfrm>
        </p:spPr>
        <p:txBody>
          <a:bodyPr>
            <a:normAutofit fontScale="92500" lnSpcReduction="10000"/>
          </a:bodyPr>
          <a:lstStyle/>
          <a:p>
            <a:pPr algn="l"/>
            <a:r>
              <a:rPr kumimoji="1" lang="ja-JP" altLang="en-US"/>
              <a:t>学習指導要領</a:t>
            </a:r>
            <a:endParaRPr kumimoji="1" lang="en-US" altLang="ja-JP"/>
          </a:p>
          <a:p>
            <a:pPr algn="l"/>
            <a:endParaRPr lang="en-US" altLang="ja-JP"/>
          </a:p>
          <a:p>
            <a:pPr algn="l"/>
            <a:r>
              <a:rPr lang="ja-JP" altLang="en-US"/>
              <a:t>１</a:t>
            </a:r>
            <a:r>
              <a:rPr lang="en-US" altLang="ja-JP"/>
              <a:t>【</a:t>
            </a:r>
            <a:r>
              <a:rPr lang="ja-JP" altLang="en-US"/>
              <a:t>第</a:t>
            </a:r>
            <a:r>
              <a:rPr lang="en-US" altLang="ja-JP"/>
              <a:t>4</a:t>
            </a:r>
            <a:r>
              <a:rPr lang="ja-JP" altLang="en-US"/>
              <a:t>　児童の発達の支援</a:t>
            </a:r>
            <a:r>
              <a:rPr lang="en-US" altLang="ja-JP"/>
              <a:t>】</a:t>
            </a:r>
          </a:p>
          <a:p>
            <a:pPr marL="268288" indent="-268288" algn="l"/>
            <a:r>
              <a:rPr lang="ja-JP" altLang="en-US"/>
              <a:t>２　特別な配慮を必要とする児童への指導</a:t>
            </a:r>
            <a:endParaRPr lang="en-US" altLang="ja-JP"/>
          </a:p>
          <a:p>
            <a:pPr marL="268288" indent="-268288" algn="l"/>
            <a:r>
              <a:rPr lang="en-US" altLang="ja-JP"/>
              <a:t>(3) </a:t>
            </a:r>
            <a:r>
              <a:rPr lang="ja-JP" altLang="en-US"/>
              <a:t>不登校児童への配慮</a:t>
            </a:r>
            <a:endParaRPr lang="en-US" altLang="ja-JP"/>
          </a:p>
          <a:p>
            <a:pPr marL="268288" indent="-268288" algn="l"/>
            <a:endParaRPr lang="en-US" altLang="ja-JP"/>
          </a:p>
          <a:p>
            <a:pPr marL="268288" indent="-268288" algn="l"/>
            <a:r>
              <a:rPr lang="ja-JP" altLang="en-US"/>
              <a:t>ア　不登校児童については，保護者や関係機関と連携を図り，</a:t>
            </a:r>
            <a:r>
              <a:rPr lang="ja-JP" altLang="en-US">
                <a:solidFill>
                  <a:srgbClr val="FF0000"/>
                </a:solidFill>
              </a:rPr>
              <a:t>心理や福祉の専門家</a:t>
            </a:r>
            <a:r>
              <a:rPr lang="ja-JP" altLang="en-US"/>
              <a:t>の助言又は援助を得ながら，</a:t>
            </a:r>
            <a:r>
              <a:rPr lang="ja-JP" altLang="en-US">
                <a:solidFill>
                  <a:srgbClr val="FF0000"/>
                </a:solidFill>
              </a:rPr>
              <a:t>社会的自立</a:t>
            </a:r>
            <a:r>
              <a:rPr lang="ja-JP" altLang="en-US"/>
              <a:t>を目指す観点から，個々の児童の</a:t>
            </a:r>
            <a:r>
              <a:rPr lang="ja-JP" altLang="en-US">
                <a:solidFill>
                  <a:srgbClr val="FF0000"/>
                </a:solidFill>
              </a:rPr>
              <a:t>実態</a:t>
            </a:r>
            <a:r>
              <a:rPr lang="ja-JP" altLang="en-US"/>
              <a:t>に応じた情報の提供その他の必要な支援を行うものとする。</a:t>
            </a:r>
            <a:endParaRPr lang="en-US" altLang="ja-JP"/>
          </a:p>
          <a:p>
            <a:pPr marL="268288" indent="-268288" algn="l"/>
            <a:endParaRPr lang="en-US" altLang="ja-JP"/>
          </a:p>
          <a:p>
            <a:pPr marL="268288" indent="-268288" algn="l"/>
            <a:r>
              <a:rPr lang="ja-JP" altLang="en-US"/>
              <a:t>イ　相当の期間小学校を欠席し引き続き欠席すると認められる児童を対象として，文部科学大臣が認める特別の教育課程を編成する場合には，児童の</a:t>
            </a:r>
            <a:r>
              <a:rPr lang="ja-JP" altLang="en-US">
                <a:solidFill>
                  <a:srgbClr val="FF0000"/>
                </a:solidFill>
              </a:rPr>
              <a:t>実態</a:t>
            </a:r>
            <a:r>
              <a:rPr lang="ja-JP" altLang="en-US"/>
              <a:t>に配慮した教育課程を編成するとともに，個別学習やグループ別学習など指導方法や指導体制の工夫改善に努めるものとする。</a:t>
            </a:r>
            <a:endParaRPr lang="en-US" altLang="ja-JP"/>
          </a:p>
        </p:txBody>
      </p:sp>
      <p:sp>
        <p:nvSpPr>
          <p:cNvPr id="4" name="正方形/長方形 3">
            <a:extLst>
              <a:ext uri="{FF2B5EF4-FFF2-40B4-BE49-F238E27FC236}">
                <a16:creationId xmlns:a16="http://schemas.microsoft.com/office/drawing/2014/main" id="{78818FBD-A9B4-52E2-D3D9-3D700206C76B}"/>
              </a:ext>
            </a:extLst>
          </p:cNvPr>
          <p:cNvSpPr/>
          <p:nvPr/>
        </p:nvSpPr>
        <p:spPr>
          <a:xfrm>
            <a:off x="15070857" y="6274853"/>
            <a:ext cx="4747919" cy="5293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20112512-995A-22DC-26AC-41F06E0B23C0}"/>
              </a:ext>
            </a:extLst>
          </p:cNvPr>
          <p:cNvSpPr/>
          <p:nvPr/>
        </p:nvSpPr>
        <p:spPr>
          <a:xfrm>
            <a:off x="8193508" y="6804243"/>
            <a:ext cx="2466472" cy="5350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460421E4-2784-9BF1-C5E4-F1196F210B7D}"/>
              </a:ext>
            </a:extLst>
          </p:cNvPr>
          <p:cNvSpPr/>
          <p:nvPr/>
        </p:nvSpPr>
        <p:spPr>
          <a:xfrm>
            <a:off x="18095495" y="6804243"/>
            <a:ext cx="925457" cy="5293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E0BD80D-C70F-74DA-D0C2-3195E0ADD953}"/>
              </a:ext>
            </a:extLst>
          </p:cNvPr>
          <p:cNvSpPr/>
          <p:nvPr/>
        </p:nvSpPr>
        <p:spPr>
          <a:xfrm>
            <a:off x="16579516" y="9191296"/>
            <a:ext cx="1118938" cy="40427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8283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C8F5DB-2B8F-0153-5320-BBD85A1ECAA0}"/>
              </a:ext>
            </a:extLst>
          </p:cNvPr>
          <p:cNvSpPr>
            <a:spLocks noGrp="1"/>
          </p:cNvSpPr>
          <p:nvPr>
            <p:ph type="title"/>
          </p:nvPr>
        </p:nvSpPr>
        <p:spPr>
          <a:xfrm>
            <a:off x="5125453" y="649113"/>
            <a:ext cx="5919536" cy="561620"/>
          </a:xfrm>
        </p:spPr>
        <p:txBody>
          <a:bodyPr>
            <a:normAutofit fontScale="90000"/>
          </a:bodyPr>
          <a:lstStyle/>
          <a:p>
            <a:r>
              <a:rPr lang="ja-JP" altLang="en-US" sz="4000"/>
              <a:t>教職教養ラストスパート</a:t>
            </a:r>
            <a:endParaRPr kumimoji="1" lang="ja-JP" altLang="en-US" sz="4000"/>
          </a:p>
        </p:txBody>
      </p:sp>
      <p:sp>
        <p:nvSpPr>
          <p:cNvPr id="4" name="コンテンツ プレースホルダー 3">
            <a:extLst>
              <a:ext uri="{FF2B5EF4-FFF2-40B4-BE49-F238E27FC236}">
                <a16:creationId xmlns:a16="http://schemas.microsoft.com/office/drawing/2014/main" id="{48EBBCF8-2A35-DCB4-9B2F-0CB4BBCA65E4}"/>
              </a:ext>
            </a:extLst>
          </p:cNvPr>
          <p:cNvSpPr>
            <a:spLocks noGrp="1"/>
          </p:cNvSpPr>
          <p:nvPr>
            <p:ph idx="1"/>
          </p:nvPr>
        </p:nvSpPr>
        <p:spPr>
          <a:xfrm>
            <a:off x="1490097" y="2117558"/>
            <a:ext cx="18693944" cy="8863710"/>
          </a:xfrm>
        </p:spPr>
        <p:txBody>
          <a:bodyPr>
            <a:normAutofit/>
          </a:bodyPr>
          <a:lstStyle/>
          <a:p>
            <a:r>
              <a:rPr lang="en-US" altLang="ja-JP"/>
              <a:t>1.1.1 </a:t>
            </a:r>
            <a:r>
              <a:rPr lang="ja-JP" altLang="en-US"/>
              <a:t>生徒指導の定義と目的</a:t>
            </a:r>
          </a:p>
          <a:p>
            <a:r>
              <a:rPr lang="en-US" altLang="ja-JP"/>
              <a:t>(1) </a:t>
            </a:r>
            <a:r>
              <a:rPr lang="ja-JP" altLang="en-US"/>
              <a:t>生徒指導の定義</a:t>
            </a:r>
          </a:p>
          <a:p>
            <a:r>
              <a:rPr lang="ja-JP" altLang="en-US"/>
              <a:t>学校教育の目的は、「</a:t>
            </a:r>
            <a:r>
              <a:rPr lang="ja-JP" altLang="en-US">
                <a:solidFill>
                  <a:srgbClr val="FF0000"/>
                </a:solidFill>
              </a:rPr>
              <a:t>人格の完成</a:t>
            </a:r>
            <a:r>
              <a:rPr lang="ja-JP" altLang="en-US"/>
              <a:t>を目指し、平和で民主的な国家及び社会の形成者として必要な資質を備えた心身ともに健康な国民の育成」（教育基本法第１条）を期することであり、また、「</a:t>
            </a:r>
            <a:r>
              <a:rPr lang="ja-JP" altLang="en-US">
                <a:solidFill>
                  <a:srgbClr val="FF0000"/>
                </a:solidFill>
              </a:rPr>
              <a:t>個人の価値</a:t>
            </a:r>
            <a:r>
              <a:rPr lang="ja-JP" altLang="en-US"/>
              <a:t>を尊重して、その能力を伸ばし、</a:t>
            </a:r>
            <a:r>
              <a:rPr lang="ja-JP" altLang="en-US">
                <a:solidFill>
                  <a:srgbClr val="FF0000"/>
                </a:solidFill>
              </a:rPr>
              <a:t>創造性</a:t>
            </a:r>
            <a:r>
              <a:rPr lang="ja-JP" altLang="en-US"/>
              <a:t>を培い、</a:t>
            </a:r>
            <a:r>
              <a:rPr lang="ja-JP" altLang="en-US">
                <a:solidFill>
                  <a:srgbClr val="FF0000"/>
                </a:solidFill>
              </a:rPr>
              <a:t>自主及び自律の精神</a:t>
            </a:r>
            <a:r>
              <a:rPr lang="ja-JP" altLang="en-US"/>
              <a:t>を養う」（同法第２条第２号）ことが目標の一つとして掲げられています。この学校教育の目的や目標達成に寄与する生徒指導を定義すると、次のようになります。</a:t>
            </a:r>
          </a:p>
          <a:p>
            <a:endParaRPr lang="ja-JP" altLang="en-US"/>
          </a:p>
        </p:txBody>
      </p:sp>
      <p:sp>
        <p:nvSpPr>
          <p:cNvPr id="3" name="タイトル 1">
            <a:extLst>
              <a:ext uri="{FF2B5EF4-FFF2-40B4-BE49-F238E27FC236}">
                <a16:creationId xmlns:a16="http://schemas.microsoft.com/office/drawing/2014/main" id="{B3DFB72D-9039-A06B-4F66-7AD07009DCDE}"/>
              </a:ext>
            </a:extLst>
          </p:cNvPr>
          <p:cNvSpPr txBox="1">
            <a:spLocks/>
          </p:cNvSpPr>
          <p:nvPr/>
        </p:nvSpPr>
        <p:spPr>
          <a:xfrm>
            <a:off x="1490097" y="1250391"/>
            <a:ext cx="5919536" cy="561620"/>
          </a:xfrm>
          <a:prstGeom prst="rect">
            <a:avLst/>
          </a:prstGeom>
        </p:spPr>
        <p:txBody>
          <a:bodyPr vert="horz" lIns="91440" tIns="45720" rIns="91440" bIns="45720" rtlCol="0" anchor="ctr">
            <a:normAutofit fontScale="90000" lnSpcReduction="10000"/>
          </a:bodyPr>
          <a:lstStyle>
            <a:lvl1pPr algn="l" defTabSz="1625529" rtl="0" eaLnBrk="1" latinLnBrk="0" hangingPunct="1">
              <a:lnSpc>
                <a:spcPct val="90000"/>
              </a:lnSpc>
              <a:spcBef>
                <a:spcPct val="0"/>
              </a:spcBef>
              <a:buNone/>
              <a:defRPr kumimoji="1" sz="7822" kern="1200">
                <a:solidFill>
                  <a:schemeClr val="tx1"/>
                </a:solidFill>
                <a:latin typeface="+mj-lt"/>
                <a:ea typeface="+mj-ea"/>
                <a:cs typeface="+mj-cs"/>
              </a:defRPr>
            </a:lvl1pPr>
          </a:lstStyle>
          <a:p>
            <a:r>
              <a:rPr lang="ja-JP" altLang="en-US" sz="4000"/>
              <a:t>生徒指導提要</a:t>
            </a:r>
          </a:p>
        </p:txBody>
      </p:sp>
      <p:sp>
        <p:nvSpPr>
          <p:cNvPr id="6" name="正方形/長方形 5">
            <a:extLst>
              <a:ext uri="{FF2B5EF4-FFF2-40B4-BE49-F238E27FC236}">
                <a16:creationId xmlns:a16="http://schemas.microsoft.com/office/drawing/2014/main" id="{FAB51B18-DDC1-1139-00F7-4DECE6AA7F78}"/>
              </a:ext>
            </a:extLst>
          </p:cNvPr>
          <p:cNvSpPr/>
          <p:nvPr/>
        </p:nvSpPr>
        <p:spPr>
          <a:xfrm>
            <a:off x="8398043" y="3892600"/>
            <a:ext cx="3056020" cy="5973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7E88DF6E-69D7-86F2-DF58-B4E719C6AA5C}"/>
              </a:ext>
            </a:extLst>
          </p:cNvPr>
          <p:cNvSpPr/>
          <p:nvPr/>
        </p:nvSpPr>
        <p:spPr>
          <a:xfrm>
            <a:off x="3929615" y="6020022"/>
            <a:ext cx="3048702"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7C41E40D-7DC9-F2F5-DDC1-F20BFD227369}"/>
              </a:ext>
            </a:extLst>
          </p:cNvPr>
          <p:cNvSpPr/>
          <p:nvPr/>
        </p:nvSpPr>
        <p:spPr>
          <a:xfrm>
            <a:off x="16394330" y="6020022"/>
            <a:ext cx="1989923" cy="59734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12E69D68-BF54-31C3-6D81-01672FEA7302}"/>
              </a:ext>
            </a:extLst>
          </p:cNvPr>
          <p:cNvSpPr/>
          <p:nvPr/>
        </p:nvSpPr>
        <p:spPr>
          <a:xfrm>
            <a:off x="3337302" y="6658218"/>
            <a:ext cx="5566066"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3806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C8F5DB-2B8F-0153-5320-BBD85A1ECAA0}"/>
              </a:ext>
            </a:extLst>
          </p:cNvPr>
          <p:cNvSpPr>
            <a:spLocks noGrp="1"/>
          </p:cNvSpPr>
          <p:nvPr>
            <p:ph type="title"/>
          </p:nvPr>
        </p:nvSpPr>
        <p:spPr>
          <a:xfrm>
            <a:off x="5125453" y="649113"/>
            <a:ext cx="5919536" cy="561620"/>
          </a:xfrm>
        </p:spPr>
        <p:txBody>
          <a:bodyPr>
            <a:normAutofit fontScale="90000"/>
          </a:bodyPr>
          <a:lstStyle/>
          <a:p>
            <a:r>
              <a:rPr lang="ja-JP" altLang="en-US" sz="4000"/>
              <a:t>教職教養ラストスパート</a:t>
            </a:r>
            <a:endParaRPr kumimoji="1" lang="ja-JP" altLang="en-US" sz="4000"/>
          </a:p>
        </p:txBody>
      </p:sp>
      <p:sp>
        <p:nvSpPr>
          <p:cNvPr id="4" name="コンテンツ プレースホルダー 3">
            <a:extLst>
              <a:ext uri="{FF2B5EF4-FFF2-40B4-BE49-F238E27FC236}">
                <a16:creationId xmlns:a16="http://schemas.microsoft.com/office/drawing/2014/main" id="{48EBBCF8-2A35-DCB4-9B2F-0CB4BBCA65E4}"/>
              </a:ext>
            </a:extLst>
          </p:cNvPr>
          <p:cNvSpPr>
            <a:spLocks noGrp="1"/>
          </p:cNvSpPr>
          <p:nvPr>
            <p:ph idx="1"/>
          </p:nvPr>
        </p:nvSpPr>
        <p:spPr>
          <a:xfrm>
            <a:off x="1490097" y="2117558"/>
            <a:ext cx="18693944" cy="8863710"/>
          </a:xfrm>
        </p:spPr>
        <p:txBody>
          <a:bodyPr>
            <a:normAutofit/>
          </a:bodyPr>
          <a:lstStyle/>
          <a:p>
            <a:r>
              <a:rPr lang="en-US" altLang="ja-JP"/>
              <a:t>1.1.1 </a:t>
            </a:r>
            <a:r>
              <a:rPr lang="ja-JP" altLang="en-US"/>
              <a:t>生徒指導の定義と目的</a:t>
            </a:r>
          </a:p>
          <a:p>
            <a:r>
              <a:rPr lang="en-US" altLang="ja-JP"/>
              <a:t>(1) </a:t>
            </a:r>
            <a:r>
              <a:rPr lang="ja-JP" altLang="en-US"/>
              <a:t>生徒指導の定義</a:t>
            </a:r>
          </a:p>
          <a:p>
            <a:r>
              <a:rPr lang="ja-JP" altLang="en-US"/>
              <a:t>生徒指導の定義 </a:t>
            </a:r>
            <a:endParaRPr lang="en-US" altLang="ja-JP"/>
          </a:p>
          <a:p>
            <a:r>
              <a:rPr lang="ja-JP" altLang="en-US"/>
              <a:t>生徒指導とは、児童生徒が、社会の中で自分らしく生きることができる存在へと、 </a:t>
            </a:r>
            <a:r>
              <a:rPr lang="ja-JP" altLang="en-US">
                <a:solidFill>
                  <a:srgbClr val="FF0000"/>
                </a:solidFill>
              </a:rPr>
              <a:t>自発的・主体的に成長や発達する過程を支える</a:t>
            </a:r>
            <a:r>
              <a:rPr lang="ja-JP" altLang="en-US"/>
              <a:t>教育活動のことである。なお、生 徒指導上の課題に対応するために、必要に応じて指導や援助を行う。</a:t>
            </a:r>
          </a:p>
        </p:txBody>
      </p:sp>
      <p:sp>
        <p:nvSpPr>
          <p:cNvPr id="3" name="タイトル 1">
            <a:extLst>
              <a:ext uri="{FF2B5EF4-FFF2-40B4-BE49-F238E27FC236}">
                <a16:creationId xmlns:a16="http://schemas.microsoft.com/office/drawing/2014/main" id="{B3DFB72D-9039-A06B-4F66-7AD07009DCDE}"/>
              </a:ext>
            </a:extLst>
          </p:cNvPr>
          <p:cNvSpPr txBox="1">
            <a:spLocks/>
          </p:cNvSpPr>
          <p:nvPr/>
        </p:nvSpPr>
        <p:spPr>
          <a:xfrm>
            <a:off x="1490097" y="1250391"/>
            <a:ext cx="5919536" cy="561620"/>
          </a:xfrm>
          <a:prstGeom prst="rect">
            <a:avLst/>
          </a:prstGeom>
        </p:spPr>
        <p:txBody>
          <a:bodyPr vert="horz" lIns="91440" tIns="45720" rIns="91440" bIns="45720" rtlCol="0" anchor="ctr">
            <a:normAutofit fontScale="90000" lnSpcReduction="10000"/>
          </a:bodyPr>
          <a:lstStyle>
            <a:lvl1pPr algn="l" defTabSz="1625529" rtl="0" eaLnBrk="1" latinLnBrk="0" hangingPunct="1">
              <a:lnSpc>
                <a:spcPct val="90000"/>
              </a:lnSpc>
              <a:spcBef>
                <a:spcPct val="0"/>
              </a:spcBef>
              <a:buNone/>
              <a:defRPr kumimoji="1" sz="7822" kern="1200">
                <a:solidFill>
                  <a:schemeClr val="tx1"/>
                </a:solidFill>
                <a:latin typeface="+mj-lt"/>
                <a:ea typeface="+mj-ea"/>
                <a:cs typeface="+mj-cs"/>
              </a:defRPr>
            </a:lvl1pPr>
          </a:lstStyle>
          <a:p>
            <a:r>
              <a:rPr lang="ja-JP" altLang="en-US" sz="4000"/>
              <a:t>生徒指導提要</a:t>
            </a:r>
          </a:p>
        </p:txBody>
      </p:sp>
      <p:sp>
        <p:nvSpPr>
          <p:cNvPr id="6" name="正方形/長方形 5">
            <a:extLst>
              <a:ext uri="{FF2B5EF4-FFF2-40B4-BE49-F238E27FC236}">
                <a16:creationId xmlns:a16="http://schemas.microsoft.com/office/drawing/2014/main" id="{FAB51B18-DDC1-1139-00F7-4DECE6AA7F78}"/>
              </a:ext>
            </a:extLst>
          </p:cNvPr>
          <p:cNvSpPr/>
          <p:nvPr/>
        </p:nvSpPr>
        <p:spPr>
          <a:xfrm>
            <a:off x="7942276" y="5502167"/>
            <a:ext cx="11843448" cy="59383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7E88DF6E-69D7-86F2-DF58-B4E719C6AA5C}"/>
              </a:ext>
            </a:extLst>
          </p:cNvPr>
          <p:cNvSpPr/>
          <p:nvPr/>
        </p:nvSpPr>
        <p:spPr>
          <a:xfrm>
            <a:off x="2013688" y="6250740"/>
            <a:ext cx="1139415"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1389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22" presetClass="exit" presetSubtype="4" fill="hold" grpId="0" nodeType="withEffect">
                                  <p:stCondLst>
                                    <p:cond delay="0"/>
                                  </p:stCondLst>
                                  <p:childTnLst>
                                    <p:animEffect transition="out" filter="wipe(down)">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C8F5DB-2B8F-0153-5320-BBD85A1ECAA0}"/>
              </a:ext>
            </a:extLst>
          </p:cNvPr>
          <p:cNvSpPr>
            <a:spLocks noGrp="1"/>
          </p:cNvSpPr>
          <p:nvPr>
            <p:ph type="title"/>
          </p:nvPr>
        </p:nvSpPr>
        <p:spPr>
          <a:xfrm>
            <a:off x="5125453" y="649113"/>
            <a:ext cx="5919536" cy="561620"/>
          </a:xfrm>
        </p:spPr>
        <p:txBody>
          <a:bodyPr>
            <a:normAutofit fontScale="90000"/>
          </a:bodyPr>
          <a:lstStyle/>
          <a:p>
            <a:r>
              <a:rPr lang="ja-JP" altLang="en-US" sz="4000"/>
              <a:t>教職教養ラストスパート</a:t>
            </a:r>
            <a:endParaRPr kumimoji="1" lang="ja-JP" altLang="en-US" sz="4000"/>
          </a:p>
        </p:txBody>
      </p:sp>
      <p:sp>
        <p:nvSpPr>
          <p:cNvPr id="4" name="コンテンツ プレースホルダー 3">
            <a:extLst>
              <a:ext uri="{FF2B5EF4-FFF2-40B4-BE49-F238E27FC236}">
                <a16:creationId xmlns:a16="http://schemas.microsoft.com/office/drawing/2014/main" id="{48EBBCF8-2A35-DCB4-9B2F-0CB4BBCA65E4}"/>
              </a:ext>
            </a:extLst>
          </p:cNvPr>
          <p:cNvSpPr>
            <a:spLocks noGrp="1"/>
          </p:cNvSpPr>
          <p:nvPr>
            <p:ph idx="1"/>
          </p:nvPr>
        </p:nvSpPr>
        <p:spPr>
          <a:xfrm>
            <a:off x="1174787" y="2772542"/>
            <a:ext cx="18693944" cy="5770180"/>
          </a:xfrm>
        </p:spPr>
        <p:txBody>
          <a:bodyPr>
            <a:normAutofit fontScale="92500" lnSpcReduction="20000"/>
          </a:bodyPr>
          <a:lstStyle/>
          <a:p>
            <a:pPr marL="0" indent="0">
              <a:lnSpc>
                <a:spcPct val="150000"/>
              </a:lnSpc>
              <a:buNone/>
            </a:pPr>
            <a:r>
              <a:rPr lang="ja-JP" altLang="en-US"/>
              <a:t>　生徒指導は、児童生徒が自身を</a:t>
            </a:r>
            <a:r>
              <a:rPr lang="ja-JP" altLang="en-US">
                <a:solidFill>
                  <a:srgbClr val="FF0000"/>
                </a:solidFill>
              </a:rPr>
              <a:t>個性的存在</a:t>
            </a:r>
            <a:r>
              <a:rPr lang="ja-JP" altLang="en-US"/>
              <a:t>として認め、自己に内在している</a:t>
            </a:r>
            <a:r>
              <a:rPr lang="ja-JP" altLang="en-US">
                <a:solidFill>
                  <a:srgbClr val="FF0000"/>
                </a:solidFill>
              </a:rPr>
              <a:t>よさや可能性</a:t>
            </a:r>
            <a:r>
              <a:rPr lang="ja-JP" altLang="en-US"/>
              <a:t>に自ら気付き、引き出し、伸ばすと同時に、社会生活で必要となる</a:t>
            </a:r>
            <a:r>
              <a:rPr lang="ja-JP" altLang="en-US">
                <a:solidFill>
                  <a:srgbClr val="FF0000"/>
                </a:solidFill>
              </a:rPr>
              <a:t>社会的資質・能力</a:t>
            </a:r>
            <a:r>
              <a:rPr lang="ja-JP" altLang="en-US"/>
              <a:t>を身に付けることを支える働き（機能）です。したがって、生徒指導は学校の教育目標を達成する上で重要な機能を果たすものであり、学習指導と並んで学校教育において重要な意義を持つものと言えます。</a:t>
            </a:r>
          </a:p>
          <a:p>
            <a:endParaRPr lang="ja-JP" altLang="en-US"/>
          </a:p>
        </p:txBody>
      </p:sp>
      <p:sp>
        <p:nvSpPr>
          <p:cNvPr id="3" name="タイトル 1">
            <a:extLst>
              <a:ext uri="{FF2B5EF4-FFF2-40B4-BE49-F238E27FC236}">
                <a16:creationId xmlns:a16="http://schemas.microsoft.com/office/drawing/2014/main" id="{B3DFB72D-9039-A06B-4F66-7AD07009DCDE}"/>
              </a:ext>
            </a:extLst>
          </p:cNvPr>
          <p:cNvSpPr txBox="1">
            <a:spLocks/>
          </p:cNvSpPr>
          <p:nvPr/>
        </p:nvSpPr>
        <p:spPr>
          <a:xfrm>
            <a:off x="1490097" y="1250391"/>
            <a:ext cx="5919536" cy="561620"/>
          </a:xfrm>
          <a:prstGeom prst="rect">
            <a:avLst/>
          </a:prstGeom>
        </p:spPr>
        <p:txBody>
          <a:bodyPr vert="horz" lIns="91440" tIns="45720" rIns="91440" bIns="45720" rtlCol="0" anchor="ctr">
            <a:normAutofit fontScale="90000" lnSpcReduction="10000"/>
          </a:bodyPr>
          <a:lstStyle>
            <a:lvl1pPr algn="l" defTabSz="1625529" rtl="0" eaLnBrk="1" latinLnBrk="0" hangingPunct="1">
              <a:lnSpc>
                <a:spcPct val="90000"/>
              </a:lnSpc>
              <a:spcBef>
                <a:spcPct val="0"/>
              </a:spcBef>
              <a:buNone/>
              <a:defRPr kumimoji="1" sz="7822" kern="1200">
                <a:solidFill>
                  <a:schemeClr val="tx1"/>
                </a:solidFill>
                <a:latin typeface="+mj-lt"/>
                <a:ea typeface="+mj-ea"/>
                <a:cs typeface="+mj-cs"/>
              </a:defRPr>
            </a:lvl1pPr>
          </a:lstStyle>
          <a:p>
            <a:r>
              <a:rPr lang="ja-JP" altLang="en-US" sz="4000"/>
              <a:t>生徒指導提要</a:t>
            </a:r>
          </a:p>
        </p:txBody>
      </p:sp>
      <p:sp>
        <p:nvSpPr>
          <p:cNvPr id="6" name="正方形/長方形 5">
            <a:extLst>
              <a:ext uri="{FF2B5EF4-FFF2-40B4-BE49-F238E27FC236}">
                <a16:creationId xmlns:a16="http://schemas.microsoft.com/office/drawing/2014/main" id="{FAB51B18-DDC1-1139-00F7-4DECE6AA7F78}"/>
              </a:ext>
            </a:extLst>
          </p:cNvPr>
          <p:cNvSpPr/>
          <p:nvPr/>
        </p:nvSpPr>
        <p:spPr>
          <a:xfrm>
            <a:off x="10035996" y="2931370"/>
            <a:ext cx="2863166" cy="64898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7E88DF6E-69D7-86F2-DF58-B4E719C6AA5C}"/>
              </a:ext>
            </a:extLst>
          </p:cNvPr>
          <p:cNvSpPr/>
          <p:nvPr/>
        </p:nvSpPr>
        <p:spPr>
          <a:xfrm>
            <a:off x="3640836" y="3911882"/>
            <a:ext cx="3453487"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4BAF6A94-9C3D-EDD3-6673-A436B55E0740}"/>
              </a:ext>
            </a:extLst>
          </p:cNvPr>
          <p:cNvSpPr/>
          <p:nvPr/>
        </p:nvSpPr>
        <p:spPr>
          <a:xfrm>
            <a:off x="6555281" y="4817672"/>
            <a:ext cx="4704378"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4096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1E9557D0-77BD-96A0-FBC7-F1D2B81F6528}"/>
              </a:ext>
            </a:extLst>
          </p:cNvPr>
          <p:cNvSpPr>
            <a:spLocks noGrp="1"/>
          </p:cNvSpPr>
          <p:nvPr>
            <p:ph idx="1"/>
          </p:nvPr>
        </p:nvSpPr>
        <p:spPr/>
        <p:txBody>
          <a:bodyPr>
            <a:normAutofit lnSpcReduction="10000"/>
          </a:bodyPr>
          <a:lstStyle/>
          <a:p>
            <a:pPr marL="0" indent="0">
              <a:buNone/>
            </a:pPr>
            <a:r>
              <a:rPr lang="en-US" altLang="ja-JP"/>
              <a:t>(2) </a:t>
            </a:r>
            <a:r>
              <a:rPr lang="ja-JP" altLang="en-US"/>
              <a:t>生徒指導の目的</a:t>
            </a:r>
          </a:p>
          <a:p>
            <a:pPr marL="0" indent="0">
              <a:lnSpc>
                <a:spcPct val="150000"/>
              </a:lnSpc>
              <a:buNone/>
            </a:pPr>
            <a:r>
              <a:rPr lang="ja-JP" altLang="en-US"/>
              <a:t>     生徒指導の目的は、</a:t>
            </a:r>
            <a:r>
              <a:rPr lang="ja-JP" altLang="en-US">
                <a:solidFill>
                  <a:srgbClr val="FF0000"/>
                </a:solidFill>
              </a:rPr>
              <a:t>教育課程の内外</a:t>
            </a:r>
            <a:r>
              <a:rPr lang="ja-JP" altLang="en-US"/>
              <a:t>を問わず、学校が提供する全ての教育活動の中で児童生徒の</a:t>
            </a:r>
            <a:r>
              <a:rPr lang="ja-JP" altLang="en-US">
                <a:solidFill>
                  <a:srgbClr val="FF0000"/>
                </a:solidFill>
              </a:rPr>
              <a:t>人格</a:t>
            </a:r>
            <a:r>
              <a:rPr lang="ja-JP" altLang="en-US"/>
              <a:t>が尊重され、</a:t>
            </a:r>
            <a:r>
              <a:rPr lang="ja-JP" altLang="en-US">
                <a:solidFill>
                  <a:srgbClr val="FF0000"/>
                </a:solidFill>
              </a:rPr>
              <a:t>個性の発見</a:t>
            </a:r>
            <a:r>
              <a:rPr lang="ja-JP" altLang="en-US"/>
              <a:t>と</a:t>
            </a:r>
            <a:r>
              <a:rPr lang="ja-JP" altLang="en-US">
                <a:solidFill>
                  <a:srgbClr val="FF0000"/>
                </a:solidFill>
              </a:rPr>
              <a:t>よさや可能性</a:t>
            </a:r>
            <a:r>
              <a:rPr lang="ja-JP" altLang="en-US"/>
              <a:t>の伸長を児童生徒自らが図りながら、多様な</a:t>
            </a:r>
            <a:r>
              <a:rPr lang="ja-JP" altLang="en-US">
                <a:solidFill>
                  <a:srgbClr val="FF0000"/>
                </a:solidFill>
              </a:rPr>
              <a:t>社会的資質・能力</a:t>
            </a:r>
            <a:r>
              <a:rPr lang="ja-JP" altLang="en-US"/>
              <a:t>を獲得し、自らの資質・能力を適切に行使して</a:t>
            </a:r>
            <a:r>
              <a:rPr lang="ja-JP" altLang="en-US">
                <a:solidFill>
                  <a:srgbClr val="FF0000"/>
                </a:solidFill>
              </a:rPr>
              <a:t>自己実現</a:t>
            </a:r>
            <a:r>
              <a:rPr lang="ja-JP" altLang="en-US"/>
              <a:t>を果たすべく、</a:t>
            </a:r>
            <a:r>
              <a:rPr lang="ja-JP" altLang="en-US">
                <a:solidFill>
                  <a:srgbClr val="FF0000"/>
                </a:solidFill>
              </a:rPr>
              <a:t>自己の幸福</a:t>
            </a:r>
            <a:r>
              <a:rPr lang="ja-JP" altLang="en-US"/>
              <a:t>と</a:t>
            </a:r>
            <a:r>
              <a:rPr lang="ja-JP" altLang="en-US">
                <a:solidFill>
                  <a:srgbClr val="FF0000"/>
                </a:solidFill>
              </a:rPr>
              <a:t>社会の発展</a:t>
            </a:r>
            <a:r>
              <a:rPr lang="ja-JP" altLang="en-US"/>
              <a:t>を児童生徒自らが追求することを支えるところに求められます。</a:t>
            </a:r>
          </a:p>
          <a:p>
            <a:endParaRPr lang="ja-JP" altLang="en-US"/>
          </a:p>
        </p:txBody>
      </p:sp>
      <p:sp>
        <p:nvSpPr>
          <p:cNvPr id="3" name="タイトル 1">
            <a:extLst>
              <a:ext uri="{FF2B5EF4-FFF2-40B4-BE49-F238E27FC236}">
                <a16:creationId xmlns:a16="http://schemas.microsoft.com/office/drawing/2014/main" id="{F755CF83-517F-1652-6EAC-8DE75A6ED8EC}"/>
              </a:ext>
            </a:extLst>
          </p:cNvPr>
          <p:cNvSpPr>
            <a:spLocks noGrp="1"/>
          </p:cNvSpPr>
          <p:nvPr>
            <p:ph type="title"/>
          </p:nvPr>
        </p:nvSpPr>
        <p:spPr>
          <a:xfrm>
            <a:off x="6432330" y="806944"/>
            <a:ext cx="6069725" cy="1163746"/>
          </a:xfrm>
        </p:spPr>
        <p:txBody>
          <a:bodyPr>
            <a:normAutofit/>
          </a:bodyPr>
          <a:lstStyle/>
          <a:p>
            <a:r>
              <a:rPr lang="ja-JP" altLang="en-US" sz="4000"/>
              <a:t>教職教養ラストスパート</a:t>
            </a:r>
            <a:endParaRPr kumimoji="1" lang="ja-JP" altLang="en-US" sz="4000"/>
          </a:p>
        </p:txBody>
      </p:sp>
      <p:sp>
        <p:nvSpPr>
          <p:cNvPr id="5" name="タイトル 1">
            <a:extLst>
              <a:ext uri="{FF2B5EF4-FFF2-40B4-BE49-F238E27FC236}">
                <a16:creationId xmlns:a16="http://schemas.microsoft.com/office/drawing/2014/main" id="{83FAC160-7359-630C-B7D8-D230B017A9CA}"/>
              </a:ext>
            </a:extLst>
          </p:cNvPr>
          <p:cNvSpPr txBox="1">
            <a:spLocks/>
          </p:cNvSpPr>
          <p:nvPr/>
        </p:nvSpPr>
        <p:spPr>
          <a:xfrm>
            <a:off x="1726580" y="2046503"/>
            <a:ext cx="5919536" cy="561620"/>
          </a:xfrm>
          <a:prstGeom prst="rect">
            <a:avLst/>
          </a:prstGeom>
        </p:spPr>
        <p:txBody>
          <a:bodyPr vert="horz" lIns="91440" tIns="45720" rIns="91440" bIns="45720" rtlCol="0" anchor="ctr">
            <a:normAutofit fontScale="90000" lnSpcReduction="10000"/>
          </a:bodyPr>
          <a:lstStyle>
            <a:lvl1pPr algn="l" defTabSz="1625529" rtl="0" eaLnBrk="1" latinLnBrk="0" hangingPunct="1">
              <a:lnSpc>
                <a:spcPct val="90000"/>
              </a:lnSpc>
              <a:spcBef>
                <a:spcPct val="0"/>
              </a:spcBef>
              <a:buNone/>
              <a:defRPr kumimoji="1" sz="7822" kern="1200">
                <a:solidFill>
                  <a:schemeClr val="tx1"/>
                </a:solidFill>
                <a:latin typeface="+mj-lt"/>
                <a:ea typeface="+mj-ea"/>
                <a:cs typeface="+mj-cs"/>
              </a:defRPr>
            </a:lvl1pPr>
          </a:lstStyle>
          <a:p>
            <a:r>
              <a:rPr lang="ja-JP" altLang="en-US" sz="4000"/>
              <a:t>生徒指導提要</a:t>
            </a:r>
          </a:p>
        </p:txBody>
      </p:sp>
      <p:sp>
        <p:nvSpPr>
          <p:cNvPr id="6" name="正方形/長方形 5">
            <a:extLst>
              <a:ext uri="{FF2B5EF4-FFF2-40B4-BE49-F238E27FC236}">
                <a16:creationId xmlns:a16="http://schemas.microsoft.com/office/drawing/2014/main" id="{5E827AD8-767C-392A-13B4-6B4439E08CD3}"/>
              </a:ext>
            </a:extLst>
          </p:cNvPr>
          <p:cNvSpPr/>
          <p:nvPr/>
        </p:nvSpPr>
        <p:spPr>
          <a:xfrm>
            <a:off x="7974177" y="4392004"/>
            <a:ext cx="4527878"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758A2666-D3D1-4C0F-613B-26F41A5C5AC4}"/>
              </a:ext>
            </a:extLst>
          </p:cNvPr>
          <p:cNvSpPr/>
          <p:nvPr/>
        </p:nvSpPr>
        <p:spPr>
          <a:xfrm>
            <a:off x="11064219" y="5498655"/>
            <a:ext cx="1169822"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B664818E-5BA2-B5A2-21E4-39CCEB9F914D}"/>
              </a:ext>
            </a:extLst>
          </p:cNvPr>
          <p:cNvSpPr/>
          <p:nvPr/>
        </p:nvSpPr>
        <p:spPr>
          <a:xfrm>
            <a:off x="16080827" y="5498654"/>
            <a:ext cx="3077355"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7BD9F567-D24A-C1F9-28BC-3FFF92B034F3}"/>
              </a:ext>
            </a:extLst>
          </p:cNvPr>
          <p:cNvSpPr/>
          <p:nvPr/>
        </p:nvSpPr>
        <p:spPr>
          <a:xfrm>
            <a:off x="1490097" y="6516067"/>
            <a:ext cx="3949006"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AA3A2D1E-8423-EA09-E60C-2C0158389D1A}"/>
              </a:ext>
            </a:extLst>
          </p:cNvPr>
          <p:cNvSpPr/>
          <p:nvPr/>
        </p:nvSpPr>
        <p:spPr>
          <a:xfrm>
            <a:off x="18019985" y="6516066"/>
            <a:ext cx="1951707"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A7541783-A437-4CFE-789B-78CEEC07ECB8}"/>
              </a:ext>
            </a:extLst>
          </p:cNvPr>
          <p:cNvSpPr/>
          <p:nvPr/>
        </p:nvSpPr>
        <p:spPr>
          <a:xfrm>
            <a:off x="1490097" y="7608169"/>
            <a:ext cx="3208027"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B8B42BCE-9937-732F-C9D9-924C15577E4D}"/>
              </a:ext>
            </a:extLst>
          </p:cNvPr>
          <p:cNvSpPr/>
          <p:nvPr/>
        </p:nvSpPr>
        <p:spPr>
          <a:xfrm>
            <a:off x="18019984" y="7608168"/>
            <a:ext cx="1951707"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DDAF99DD-2248-D1EB-0A6E-9164DD7DFE10}"/>
              </a:ext>
            </a:extLst>
          </p:cNvPr>
          <p:cNvSpPr/>
          <p:nvPr/>
        </p:nvSpPr>
        <p:spPr>
          <a:xfrm>
            <a:off x="1490097" y="8610225"/>
            <a:ext cx="764372"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624274F1-C050-AA87-399D-0A6E97B26E92}"/>
              </a:ext>
            </a:extLst>
          </p:cNvPr>
          <p:cNvSpPr/>
          <p:nvPr/>
        </p:nvSpPr>
        <p:spPr>
          <a:xfrm>
            <a:off x="6649874" y="8610225"/>
            <a:ext cx="3172043"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7AF52531-D232-D1EE-8E79-C93EF0096831}"/>
              </a:ext>
            </a:extLst>
          </p:cNvPr>
          <p:cNvSpPr/>
          <p:nvPr/>
        </p:nvSpPr>
        <p:spPr>
          <a:xfrm>
            <a:off x="10449364" y="8610224"/>
            <a:ext cx="3172043"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5560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par>
                                <p:cTn id="28" presetID="22" presetClass="exit" presetSubtype="4" fill="hold" grpId="0" nodeType="withEffect">
                                  <p:stCondLst>
                                    <p:cond delay="0"/>
                                  </p:stCondLst>
                                  <p:childTnLst>
                                    <p:animEffect transition="out" filter="wipe(down)">
                                      <p:cBhvr>
                                        <p:cTn id="29" dur="500"/>
                                        <p:tgtEl>
                                          <p:spTgt spid="11"/>
                                        </p:tgtEl>
                                      </p:cBhvr>
                                    </p:animEffect>
                                    <p:set>
                                      <p:cBhvr>
                                        <p:cTn id="30" dur="1" fill="hold">
                                          <p:stCondLst>
                                            <p:cond delay="499"/>
                                          </p:stCondLst>
                                        </p:cTn>
                                        <p:tgtEl>
                                          <p:spTgt spid="1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4" fill="hold" grpId="0" nodeType="clickEffect">
                                  <p:stCondLst>
                                    <p:cond delay="0"/>
                                  </p:stCondLst>
                                  <p:childTnLst>
                                    <p:animEffect transition="out" filter="wipe(down)">
                                      <p:cBhvr>
                                        <p:cTn id="34" dur="500"/>
                                        <p:tgtEl>
                                          <p:spTgt spid="12"/>
                                        </p:tgtEl>
                                      </p:cBhvr>
                                    </p:animEffect>
                                    <p:set>
                                      <p:cBhvr>
                                        <p:cTn id="35" dur="1" fill="hold">
                                          <p:stCondLst>
                                            <p:cond delay="499"/>
                                          </p:stCondLst>
                                        </p:cTn>
                                        <p:tgtEl>
                                          <p:spTgt spid="12"/>
                                        </p:tgtEl>
                                        <p:attrNameLst>
                                          <p:attrName>style.visibility</p:attrName>
                                        </p:attrNameLst>
                                      </p:cBhvr>
                                      <p:to>
                                        <p:strVal val="hidden"/>
                                      </p:to>
                                    </p:set>
                                  </p:childTnLst>
                                </p:cTn>
                              </p:par>
                              <p:par>
                                <p:cTn id="36" presetID="22" presetClass="exit" presetSubtype="4" fill="hold" grpId="0" nodeType="withEffect">
                                  <p:stCondLst>
                                    <p:cond delay="0"/>
                                  </p:stCondLst>
                                  <p:childTnLst>
                                    <p:animEffect transition="out" filter="wipe(down)">
                                      <p:cBhvr>
                                        <p:cTn id="37" dur="500"/>
                                        <p:tgtEl>
                                          <p:spTgt spid="13"/>
                                        </p:tgtEl>
                                      </p:cBhvr>
                                    </p:animEffect>
                                    <p:set>
                                      <p:cBhvr>
                                        <p:cTn id="38" dur="1" fill="hold">
                                          <p:stCondLst>
                                            <p:cond delay="499"/>
                                          </p:stCondLst>
                                        </p:cTn>
                                        <p:tgtEl>
                                          <p:spTgt spid="1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xit" presetSubtype="4" fill="hold" grpId="0" nodeType="clickEffect">
                                  <p:stCondLst>
                                    <p:cond delay="0"/>
                                  </p:stCondLst>
                                  <p:childTnLst>
                                    <p:animEffect transition="out" filter="wipe(down)">
                                      <p:cBhvr>
                                        <p:cTn id="42" dur="500"/>
                                        <p:tgtEl>
                                          <p:spTgt spid="14"/>
                                        </p:tgtEl>
                                      </p:cBhvr>
                                    </p:animEffect>
                                    <p:set>
                                      <p:cBhvr>
                                        <p:cTn id="43" dur="1" fill="hold">
                                          <p:stCondLst>
                                            <p:cond delay="499"/>
                                          </p:stCondLst>
                                        </p:cTn>
                                        <p:tgtEl>
                                          <p:spTgt spid="14"/>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2" presetClass="exit" presetSubtype="4" fill="hold" grpId="0" nodeType="clickEffect">
                                  <p:stCondLst>
                                    <p:cond delay="0"/>
                                  </p:stCondLst>
                                  <p:childTnLst>
                                    <p:animEffect transition="out" filter="wipe(down)">
                                      <p:cBhvr>
                                        <p:cTn id="47" dur="500"/>
                                        <p:tgtEl>
                                          <p:spTgt spid="15"/>
                                        </p:tgtEl>
                                      </p:cBhvr>
                                    </p:animEffect>
                                    <p:set>
                                      <p:cBhvr>
                                        <p:cTn id="48"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1E9557D0-77BD-96A0-FBC7-F1D2B81F6528}"/>
              </a:ext>
            </a:extLst>
          </p:cNvPr>
          <p:cNvSpPr>
            <a:spLocks noGrp="1"/>
          </p:cNvSpPr>
          <p:nvPr>
            <p:ph idx="1"/>
          </p:nvPr>
        </p:nvSpPr>
        <p:spPr/>
        <p:txBody>
          <a:bodyPr>
            <a:normAutofit/>
          </a:bodyPr>
          <a:lstStyle/>
          <a:p>
            <a:pPr marL="0" indent="0">
              <a:lnSpc>
                <a:spcPct val="150000"/>
              </a:lnSpc>
              <a:buNone/>
            </a:pPr>
            <a:r>
              <a:rPr lang="ja-JP" altLang="en-US"/>
              <a:t>生徒指導は、児童生徒一人一人の</a:t>
            </a:r>
            <a:r>
              <a:rPr lang="ja-JP" altLang="en-US">
                <a:solidFill>
                  <a:srgbClr val="FF0000"/>
                </a:solidFill>
              </a:rPr>
              <a:t>個性の発見</a:t>
            </a:r>
            <a:r>
              <a:rPr lang="ja-JP" altLang="en-US"/>
              <a:t>と</a:t>
            </a:r>
            <a:r>
              <a:rPr lang="ja-JP" altLang="en-US">
                <a:solidFill>
                  <a:srgbClr val="FF0000"/>
                </a:solidFill>
              </a:rPr>
              <a:t>よさや可能性</a:t>
            </a:r>
            <a:r>
              <a:rPr lang="ja-JP" altLang="en-US"/>
              <a:t>の伸長と</a:t>
            </a:r>
            <a:r>
              <a:rPr lang="ja-JP" altLang="en-US">
                <a:solidFill>
                  <a:srgbClr val="FF0000"/>
                </a:solidFill>
              </a:rPr>
              <a:t>社会的資質・能力</a:t>
            </a:r>
            <a:r>
              <a:rPr lang="ja-JP" altLang="en-US"/>
              <a:t>の発達を支えると同時に、</a:t>
            </a:r>
            <a:r>
              <a:rPr lang="ja-JP" altLang="en-US">
                <a:solidFill>
                  <a:srgbClr val="FF0000"/>
                </a:solidFill>
              </a:rPr>
              <a:t>自己の幸福追求</a:t>
            </a:r>
            <a:r>
              <a:rPr lang="ja-JP" altLang="en-US"/>
              <a:t>と</a:t>
            </a:r>
            <a:r>
              <a:rPr lang="ja-JP" altLang="en-US">
                <a:solidFill>
                  <a:srgbClr val="FF0000"/>
                </a:solidFill>
              </a:rPr>
              <a:t>社会に受け入れられる自己実現</a:t>
            </a:r>
            <a:r>
              <a:rPr lang="ja-JP" altLang="en-US"/>
              <a:t>を支えることを目的とする。</a:t>
            </a:r>
          </a:p>
        </p:txBody>
      </p:sp>
      <p:sp>
        <p:nvSpPr>
          <p:cNvPr id="3" name="タイトル 1">
            <a:extLst>
              <a:ext uri="{FF2B5EF4-FFF2-40B4-BE49-F238E27FC236}">
                <a16:creationId xmlns:a16="http://schemas.microsoft.com/office/drawing/2014/main" id="{F755CF83-517F-1652-6EAC-8DE75A6ED8EC}"/>
              </a:ext>
            </a:extLst>
          </p:cNvPr>
          <p:cNvSpPr>
            <a:spLocks noGrp="1"/>
          </p:cNvSpPr>
          <p:nvPr>
            <p:ph type="title"/>
          </p:nvPr>
        </p:nvSpPr>
        <p:spPr>
          <a:xfrm>
            <a:off x="6432330" y="806944"/>
            <a:ext cx="6069725" cy="1163746"/>
          </a:xfrm>
        </p:spPr>
        <p:txBody>
          <a:bodyPr>
            <a:normAutofit/>
          </a:bodyPr>
          <a:lstStyle/>
          <a:p>
            <a:r>
              <a:rPr lang="ja-JP" altLang="en-US" sz="4000"/>
              <a:t>教職教養ラストスパート</a:t>
            </a:r>
            <a:endParaRPr kumimoji="1" lang="ja-JP" altLang="en-US" sz="4000"/>
          </a:p>
        </p:txBody>
      </p:sp>
      <p:sp>
        <p:nvSpPr>
          <p:cNvPr id="5" name="タイトル 1">
            <a:extLst>
              <a:ext uri="{FF2B5EF4-FFF2-40B4-BE49-F238E27FC236}">
                <a16:creationId xmlns:a16="http://schemas.microsoft.com/office/drawing/2014/main" id="{83FAC160-7359-630C-B7D8-D230B017A9CA}"/>
              </a:ext>
            </a:extLst>
          </p:cNvPr>
          <p:cNvSpPr txBox="1">
            <a:spLocks/>
          </p:cNvSpPr>
          <p:nvPr/>
        </p:nvSpPr>
        <p:spPr>
          <a:xfrm>
            <a:off x="1726580" y="2046503"/>
            <a:ext cx="5919536" cy="561620"/>
          </a:xfrm>
          <a:prstGeom prst="rect">
            <a:avLst/>
          </a:prstGeom>
        </p:spPr>
        <p:txBody>
          <a:bodyPr vert="horz" lIns="91440" tIns="45720" rIns="91440" bIns="45720" rtlCol="0" anchor="ctr">
            <a:normAutofit fontScale="90000" lnSpcReduction="10000"/>
          </a:bodyPr>
          <a:lstStyle>
            <a:lvl1pPr algn="l" defTabSz="1625529" rtl="0" eaLnBrk="1" latinLnBrk="0" hangingPunct="1">
              <a:lnSpc>
                <a:spcPct val="90000"/>
              </a:lnSpc>
              <a:spcBef>
                <a:spcPct val="0"/>
              </a:spcBef>
              <a:buNone/>
              <a:defRPr kumimoji="1" sz="7822" kern="1200">
                <a:solidFill>
                  <a:schemeClr val="tx1"/>
                </a:solidFill>
                <a:latin typeface="+mj-lt"/>
                <a:ea typeface="+mj-ea"/>
                <a:cs typeface="+mj-cs"/>
              </a:defRPr>
            </a:lvl1pPr>
          </a:lstStyle>
          <a:p>
            <a:r>
              <a:rPr lang="ja-JP" altLang="en-US" sz="4000"/>
              <a:t>生徒指導提要</a:t>
            </a:r>
          </a:p>
        </p:txBody>
      </p:sp>
      <p:sp>
        <p:nvSpPr>
          <p:cNvPr id="6" name="正方形/長方形 5">
            <a:extLst>
              <a:ext uri="{FF2B5EF4-FFF2-40B4-BE49-F238E27FC236}">
                <a16:creationId xmlns:a16="http://schemas.microsoft.com/office/drawing/2014/main" id="{5E827AD8-767C-392A-13B4-6B4439E08CD3}"/>
              </a:ext>
            </a:extLst>
          </p:cNvPr>
          <p:cNvSpPr/>
          <p:nvPr/>
        </p:nvSpPr>
        <p:spPr>
          <a:xfrm>
            <a:off x="11064219" y="3626444"/>
            <a:ext cx="3172043"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758A2666-D3D1-4C0F-613B-26F41A5C5AC4}"/>
              </a:ext>
            </a:extLst>
          </p:cNvPr>
          <p:cNvSpPr/>
          <p:nvPr/>
        </p:nvSpPr>
        <p:spPr>
          <a:xfrm>
            <a:off x="14911004" y="3626444"/>
            <a:ext cx="3692879"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B664818E-5BA2-B5A2-21E4-39CCEB9F914D}"/>
              </a:ext>
            </a:extLst>
          </p:cNvPr>
          <p:cNvSpPr/>
          <p:nvPr/>
        </p:nvSpPr>
        <p:spPr>
          <a:xfrm>
            <a:off x="2863591" y="4742369"/>
            <a:ext cx="4983624"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7BD9F567-D24A-C1F9-28BC-3FFF92B034F3}"/>
              </a:ext>
            </a:extLst>
          </p:cNvPr>
          <p:cNvSpPr/>
          <p:nvPr/>
        </p:nvSpPr>
        <p:spPr>
          <a:xfrm>
            <a:off x="15571857" y="4772582"/>
            <a:ext cx="4399834"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A7541783-A437-4CFE-789B-78CEEC07ECB8}"/>
              </a:ext>
            </a:extLst>
          </p:cNvPr>
          <p:cNvSpPr/>
          <p:nvPr/>
        </p:nvSpPr>
        <p:spPr>
          <a:xfrm>
            <a:off x="2254469" y="5918721"/>
            <a:ext cx="8809750"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2056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1E9557D0-77BD-96A0-FBC7-F1D2B81F6528}"/>
              </a:ext>
            </a:extLst>
          </p:cNvPr>
          <p:cNvSpPr>
            <a:spLocks noGrp="1"/>
          </p:cNvSpPr>
          <p:nvPr>
            <p:ph idx="1"/>
          </p:nvPr>
        </p:nvSpPr>
        <p:spPr/>
        <p:txBody>
          <a:bodyPr>
            <a:normAutofit/>
          </a:bodyPr>
          <a:lstStyle/>
          <a:p>
            <a:pPr marL="0" indent="0">
              <a:lnSpc>
                <a:spcPct val="150000"/>
              </a:lnSpc>
              <a:buNone/>
            </a:pPr>
            <a:r>
              <a:rPr lang="ja-JP" altLang="en-US"/>
              <a:t>生徒指導において発達を支えるとは、児童生徒の</a:t>
            </a:r>
            <a:r>
              <a:rPr lang="ja-JP" altLang="en-US">
                <a:solidFill>
                  <a:srgbClr val="FF0000"/>
                </a:solidFill>
              </a:rPr>
              <a:t>心理面</a:t>
            </a:r>
            <a:r>
              <a:rPr lang="ja-JP" altLang="en-US"/>
              <a:t>（自信・自己肯定感等）の発達のみならず、</a:t>
            </a:r>
            <a:r>
              <a:rPr lang="ja-JP" altLang="en-US">
                <a:solidFill>
                  <a:srgbClr val="FF0000"/>
                </a:solidFill>
              </a:rPr>
              <a:t>学習面</a:t>
            </a:r>
            <a:r>
              <a:rPr lang="ja-JP" altLang="en-US"/>
              <a:t>（興味・関心・学習意欲等）、</a:t>
            </a:r>
            <a:r>
              <a:rPr lang="ja-JP" altLang="en-US">
                <a:solidFill>
                  <a:srgbClr val="FF0000"/>
                </a:solidFill>
              </a:rPr>
              <a:t>社会面</a:t>
            </a:r>
            <a:r>
              <a:rPr lang="ja-JP" altLang="en-US"/>
              <a:t>（人間関係・集団適応等）、</a:t>
            </a:r>
            <a:r>
              <a:rPr lang="ja-JP" altLang="en-US">
                <a:solidFill>
                  <a:srgbClr val="FF0000"/>
                </a:solidFill>
              </a:rPr>
              <a:t>進路面</a:t>
            </a:r>
            <a:r>
              <a:rPr lang="ja-JP" altLang="en-US"/>
              <a:t>（進路意識・将来展望等）、</a:t>
            </a:r>
            <a:r>
              <a:rPr lang="ja-JP" altLang="en-US">
                <a:solidFill>
                  <a:srgbClr val="FF0000"/>
                </a:solidFill>
              </a:rPr>
              <a:t>健康面</a:t>
            </a:r>
            <a:r>
              <a:rPr lang="ja-JP" altLang="en-US"/>
              <a:t>（生活習慣・メンタルヘルス等）の発達を含む包括的なものです。</a:t>
            </a:r>
          </a:p>
        </p:txBody>
      </p:sp>
      <p:sp>
        <p:nvSpPr>
          <p:cNvPr id="3" name="タイトル 1">
            <a:extLst>
              <a:ext uri="{FF2B5EF4-FFF2-40B4-BE49-F238E27FC236}">
                <a16:creationId xmlns:a16="http://schemas.microsoft.com/office/drawing/2014/main" id="{F755CF83-517F-1652-6EAC-8DE75A6ED8EC}"/>
              </a:ext>
            </a:extLst>
          </p:cNvPr>
          <p:cNvSpPr>
            <a:spLocks noGrp="1"/>
          </p:cNvSpPr>
          <p:nvPr>
            <p:ph type="title"/>
          </p:nvPr>
        </p:nvSpPr>
        <p:spPr>
          <a:xfrm>
            <a:off x="6432330" y="806944"/>
            <a:ext cx="6069725" cy="1163746"/>
          </a:xfrm>
        </p:spPr>
        <p:txBody>
          <a:bodyPr>
            <a:normAutofit/>
          </a:bodyPr>
          <a:lstStyle/>
          <a:p>
            <a:r>
              <a:rPr lang="ja-JP" altLang="en-US" sz="4000"/>
              <a:t>教職教養ラストスパート</a:t>
            </a:r>
            <a:endParaRPr kumimoji="1" lang="ja-JP" altLang="en-US" sz="4000"/>
          </a:p>
        </p:txBody>
      </p:sp>
      <p:sp>
        <p:nvSpPr>
          <p:cNvPr id="5" name="タイトル 1">
            <a:extLst>
              <a:ext uri="{FF2B5EF4-FFF2-40B4-BE49-F238E27FC236}">
                <a16:creationId xmlns:a16="http://schemas.microsoft.com/office/drawing/2014/main" id="{83FAC160-7359-630C-B7D8-D230B017A9CA}"/>
              </a:ext>
            </a:extLst>
          </p:cNvPr>
          <p:cNvSpPr txBox="1">
            <a:spLocks/>
          </p:cNvSpPr>
          <p:nvPr/>
        </p:nvSpPr>
        <p:spPr>
          <a:xfrm>
            <a:off x="1726580" y="2046503"/>
            <a:ext cx="5919536" cy="561620"/>
          </a:xfrm>
          <a:prstGeom prst="rect">
            <a:avLst/>
          </a:prstGeom>
        </p:spPr>
        <p:txBody>
          <a:bodyPr vert="horz" lIns="91440" tIns="45720" rIns="91440" bIns="45720" rtlCol="0" anchor="ctr">
            <a:normAutofit fontScale="90000" lnSpcReduction="10000"/>
          </a:bodyPr>
          <a:lstStyle>
            <a:lvl1pPr algn="l" defTabSz="1625529" rtl="0" eaLnBrk="1" latinLnBrk="0" hangingPunct="1">
              <a:lnSpc>
                <a:spcPct val="90000"/>
              </a:lnSpc>
              <a:spcBef>
                <a:spcPct val="0"/>
              </a:spcBef>
              <a:buNone/>
              <a:defRPr kumimoji="1" sz="7822" kern="1200">
                <a:solidFill>
                  <a:schemeClr val="tx1"/>
                </a:solidFill>
                <a:latin typeface="+mj-lt"/>
                <a:ea typeface="+mj-ea"/>
                <a:cs typeface="+mj-cs"/>
              </a:defRPr>
            </a:lvl1pPr>
          </a:lstStyle>
          <a:p>
            <a:r>
              <a:rPr lang="ja-JP" altLang="en-US" sz="4000"/>
              <a:t>生徒指導提要</a:t>
            </a:r>
          </a:p>
        </p:txBody>
      </p:sp>
      <p:sp>
        <p:nvSpPr>
          <p:cNvPr id="6" name="正方形/長方形 5">
            <a:extLst>
              <a:ext uri="{FF2B5EF4-FFF2-40B4-BE49-F238E27FC236}">
                <a16:creationId xmlns:a16="http://schemas.microsoft.com/office/drawing/2014/main" id="{5E827AD8-767C-392A-13B4-6B4439E08CD3}"/>
              </a:ext>
            </a:extLst>
          </p:cNvPr>
          <p:cNvSpPr/>
          <p:nvPr/>
        </p:nvSpPr>
        <p:spPr>
          <a:xfrm>
            <a:off x="15511550" y="3630353"/>
            <a:ext cx="1949317"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758A2666-D3D1-4C0F-613B-26F41A5C5AC4}"/>
              </a:ext>
            </a:extLst>
          </p:cNvPr>
          <p:cNvSpPr/>
          <p:nvPr/>
        </p:nvSpPr>
        <p:spPr>
          <a:xfrm>
            <a:off x="11484805" y="4727047"/>
            <a:ext cx="2034500"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B664818E-5BA2-B5A2-21E4-39CCEB9F914D}"/>
              </a:ext>
            </a:extLst>
          </p:cNvPr>
          <p:cNvSpPr/>
          <p:nvPr/>
        </p:nvSpPr>
        <p:spPr>
          <a:xfrm>
            <a:off x="4085983" y="5807185"/>
            <a:ext cx="1909613" cy="80851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7BD9F567-D24A-C1F9-28BC-3FFF92B034F3}"/>
              </a:ext>
            </a:extLst>
          </p:cNvPr>
          <p:cNvSpPr/>
          <p:nvPr/>
        </p:nvSpPr>
        <p:spPr>
          <a:xfrm>
            <a:off x="14092192" y="5860722"/>
            <a:ext cx="2150877"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A7541783-A437-4CFE-789B-78CEEC07ECB8}"/>
              </a:ext>
            </a:extLst>
          </p:cNvPr>
          <p:cNvSpPr/>
          <p:nvPr/>
        </p:nvSpPr>
        <p:spPr>
          <a:xfrm>
            <a:off x="5995596" y="7057014"/>
            <a:ext cx="1909613"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3897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1E9557D0-77BD-96A0-FBC7-F1D2B81F6528}"/>
              </a:ext>
            </a:extLst>
          </p:cNvPr>
          <p:cNvSpPr>
            <a:spLocks noGrp="1"/>
          </p:cNvSpPr>
          <p:nvPr>
            <p:ph idx="1"/>
          </p:nvPr>
        </p:nvSpPr>
        <p:spPr/>
        <p:txBody>
          <a:bodyPr>
            <a:normAutofit fontScale="70000" lnSpcReduction="20000"/>
          </a:bodyPr>
          <a:lstStyle/>
          <a:p>
            <a:pPr marL="0" indent="0">
              <a:lnSpc>
                <a:spcPct val="170000"/>
              </a:lnSpc>
              <a:buNone/>
            </a:pPr>
            <a:r>
              <a:rPr lang="ja-JP" altLang="en-US" sz="6400"/>
              <a:t>また、生徒指導の目的を達成するためには、児童生徒一人一人が</a:t>
            </a:r>
            <a:r>
              <a:rPr lang="ja-JP" altLang="en-US" sz="6400">
                <a:solidFill>
                  <a:srgbClr val="FF0000"/>
                </a:solidFill>
              </a:rPr>
              <a:t>自己指導能力</a:t>
            </a:r>
            <a:r>
              <a:rPr lang="ja-JP" altLang="en-US" sz="6400"/>
              <a:t>を身に付けることが重要です。児童生徒が、</a:t>
            </a:r>
            <a:r>
              <a:rPr lang="ja-JP" altLang="en-US" sz="6400">
                <a:solidFill>
                  <a:srgbClr val="FF0000"/>
                </a:solidFill>
              </a:rPr>
              <a:t>深い自己理解</a:t>
            </a:r>
            <a:r>
              <a:rPr lang="ja-JP" altLang="en-US" sz="6400"/>
              <a:t>に基づき、「何をしたいのか」、「何をするべきか」、主体的に問題や課題を発見し、自己の目標を選択・設定して、この目標の達成のため、自発的、自律的、かつ、他者の主体性を尊重しながら、自らの行動を決断し、実行する力、すなわち、「</a:t>
            </a:r>
            <a:r>
              <a:rPr lang="ja-JP" altLang="en-US" sz="6400">
                <a:solidFill>
                  <a:srgbClr val="FF0000"/>
                </a:solidFill>
              </a:rPr>
              <a:t>自己指導能力</a:t>
            </a:r>
            <a:r>
              <a:rPr lang="ja-JP" altLang="en-US" sz="6400"/>
              <a:t>」を獲得することが目指されます。</a:t>
            </a:r>
          </a:p>
          <a:p>
            <a:pPr marL="0" indent="0">
              <a:lnSpc>
                <a:spcPct val="150000"/>
              </a:lnSpc>
              <a:buNone/>
            </a:pPr>
            <a:endParaRPr lang="ja-JP" altLang="en-US"/>
          </a:p>
        </p:txBody>
      </p:sp>
      <p:sp>
        <p:nvSpPr>
          <p:cNvPr id="3" name="タイトル 1">
            <a:extLst>
              <a:ext uri="{FF2B5EF4-FFF2-40B4-BE49-F238E27FC236}">
                <a16:creationId xmlns:a16="http://schemas.microsoft.com/office/drawing/2014/main" id="{F755CF83-517F-1652-6EAC-8DE75A6ED8EC}"/>
              </a:ext>
            </a:extLst>
          </p:cNvPr>
          <p:cNvSpPr>
            <a:spLocks noGrp="1"/>
          </p:cNvSpPr>
          <p:nvPr>
            <p:ph type="title"/>
          </p:nvPr>
        </p:nvSpPr>
        <p:spPr>
          <a:xfrm>
            <a:off x="6432330" y="806944"/>
            <a:ext cx="6069725" cy="1163746"/>
          </a:xfrm>
        </p:spPr>
        <p:txBody>
          <a:bodyPr>
            <a:normAutofit/>
          </a:bodyPr>
          <a:lstStyle/>
          <a:p>
            <a:r>
              <a:rPr lang="ja-JP" altLang="en-US" sz="4000"/>
              <a:t>教職教養ラストスパート</a:t>
            </a:r>
            <a:endParaRPr kumimoji="1" lang="ja-JP" altLang="en-US" sz="4000"/>
          </a:p>
        </p:txBody>
      </p:sp>
      <p:sp>
        <p:nvSpPr>
          <p:cNvPr id="5" name="タイトル 1">
            <a:extLst>
              <a:ext uri="{FF2B5EF4-FFF2-40B4-BE49-F238E27FC236}">
                <a16:creationId xmlns:a16="http://schemas.microsoft.com/office/drawing/2014/main" id="{83FAC160-7359-630C-B7D8-D230B017A9CA}"/>
              </a:ext>
            </a:extLst>
          </p:cNvPr>
          <p:cNvSpPr txBox="1">
            <a:spLocks/>
          </p:cNvSpPr>
          <p:nvPr/>
        </p:nvSpPr>
        <p:spPr>
          <a:xfrm>
            <a:off x="1726580" y="2046503"/>
            <a:ext cx="5919536" cy="561620"/>
          </a:xfrm>
          <a:prstGeom prst="rect">
            <a:avLst/>
          </a:prstGeom>
        </p:spPr>
        <p:txBody>
          <a:bodyPr vert="horz" lIns="91440" tIns="45720" rIns="91440" bIns="45720" rtlCol="0" anchor="ctr">
            <a:normAutofit fontScale="90000" lnSpcReduction="10000"/>
          </a:bodyPr>
          <a:lstStyle>
            <a:lvl1pPr algn="l" defTabSz="1625529" rtl="0" eaLnBrk="1" latinLnBrk="0" hangingPunct="1">
              <a:lnSpc>
                <a:spcPct val="90000"/>
              </a:lnSpc>
              <a:spcBef>
                <a:spcPct val="0"/>
              </a:spcBef>
              <a:buNone/>
              <a:defRPr kumimoji="1" sz="7822" kern="1200">
                <a:solidFill>
                  <a:schemeClr val="tx1"/>
                </a:solidFill>
                <a:latin typeface="+mj-lt"/>
                <a:ea typeface="+mj-ea"/>
                <a:cs typeface="+mj-cs"/>
              </a:defRPr>
            </a:lvl1pPr>
          </a:lstStyle>
          <a:p>
            <a:r>
              <a:rPr lang="ja-JP" altLang="en-US" sz="4000"/>
              <a:t>生徒指導提要</a:t>
            </a:r>
          </a:p>
        </p:txBody>
      </p:sp>
      <p:sp>
        <p:nvSpPr>
          <p:cNvPr id="6" name="正方形/長方形 5">
            <a:extLst>
              <a:ext uri="{FF2B5EF4-FFF2-40B4-BE49-F238E27FC236}">
                <a16:creationId xmlns:a16="http://schemas.microsoft.com/office/drawing/2014/main" id="{5E827AD8-767C-392A-13B4-6B4439E08CD3}"/>
              </a:ext>
            </a:extLst>
          </p:cNvPr>
          <p:cNvSpPr/>
          <p:nvPr/>
        </p:nvSpPr>
        <p:spPr>
          <a:xfrm>
            <a:off x="18238124" y="3551523"/>
            <a:ext cx="1616809"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758A2666-D3D1-4C0F-613B-26F41A5C5AC4}"/>
              </a:ext>
            </a:extLst>
          </p:cNvPr>
          <p:cNvSpPr/>
          <p:nvPr/>
        </p:nvSpPr>
        <p:spPr>
          <a:xfrm>
            <a:off x="1490097" y="4499174"/>
            <a:ext cx="1868245"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B664818E-5BA2-B5A2-21E4-39CCEB9F914D}"/>
              </a:ext>
            </a:extLst>
          </p:cNvPr>
          <p:cNvSpPr/>
          <p:nvPr/>
        </p:nvSpPr>
        <p:spPr>
          <a:xfrm>
            <a:off x="14576645" y="4592451"/>
            <a:ext cx="3661479"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7BD9F567-D24A-C1F9-28BC-3FFF92B034F3}"/>
              </a:ext>
            </a:extLst>
          </p:cNvPr>
          <p:cNvSpPr/>
          <p:nvPr/>
        </p:nvSpPr>
        <p:spPr>
          <a:xfrm>
            <a:off x="7905209" y="8712942"/>
            <a:ext cx="3300347"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4175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22" presetClass="exit" presetSubtype="4" fill="hold" grpId="0" nodeType="withEffect">
                                  <p:stCondLst>
                                    <p:cond delay="0"/>
                                  </p:stCondLst>
                                  <p:childTnLst>
                                    <p:animEffect transition="out" filter="wipe(down)">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xit" presetSubtype="4" fill="hold" grpId="0" nodeType="clickEffect">
                                  <p:stCondLst>
                                    <p:cond delay="0"/>
                                  </p:stCondLst>
                                  <p:childTnLst>
                                    <p:animEffect transition="out" filter="wipe(down)">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4" fill="hold" grpId="0" nodeType="clickEffect">
                                  <p:stCondLst>
                                    <p:cond delay="0"/>
                                  </p:stCondLst>
                                  <p:childTnLst>
                                    <p:animEffect transition="out" filter="wipe(down)">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1E9557D0-77BD-96A0-FBC7-F1D2B81F6528}"/>
              </a:ext>
            </a:extLst>
          </p:cNvPr>
          <p:cNvSpPr>
            <a:spLocks noGrp="1"/>
          </p:cNvSpPr>
          <p:nvPr>
            <p:ph idx="1"/>
          </p:nvPr>
        </p:nvSpPr>
        <p:spPr>
          <a:xfrm>
            <a:off x="1490097" y="2683936"/>
            <a:ext cx="18693944" cy="8701120"/>
          </a:xfrm>
        </p:spPr>
        <p:txBody>
          <a:bodyPr>
            <a:noAutofit/>
          </a:bodyPr>
          <a:lstStyle/>
          <a:p>
            <a:pPr marL="0" indent="0">
              <a:lnSpc>
                <a:spcPct val="170000"/>
              </a:lnSpc>
              <a:buNone/>
            </a:pPr>
            <a:r>
              <a:rPr lang="ja-JP" altLang="en-US" sz="4000"/>
              <a:t>発達支持的生徒指導は、特定の課題を意識することなく、</a:t>
            </a:r>
            <a:r>
              <a:rPr lang="ja-JP" altLang="en-US" sz="4000">
                <a:solidFill>
                  <a:srgbClr val="FF0000"/>
                </a:solidFill>
              </a:rPr>
              <a:t>全ての児童生徒</a:t>
            </a:r>
            <a:r>
              <a:rPr lang="ja-JP" altLang="en-US" sz="4000"/>
              <a:t>を対象に、</a:t>
            </a:r>
            <a:r>
              <a:rPr lang="ja-JP" altLang="en-US" sz="4000">
                <a:solidFill>
                  <a:srgbClr val="FF0000"/>
                </a:solidFill>
              </a:rPr>
              <a:t>学校の教育目標</a:t>
            </a:r>
            <a:r>
              <a:rPr lang="ja-JP" altLang="en-US" sz="4000"/>
              <a:t>の実現に向けて、教育課程内外の全ての教育活動において進められる生徒指導の基盤となるものです。発達支持的というのは、児童生徒に向き合う際の基本的な立ち位置を示しています。すなわち、あくまでも児童生徒が自発的・主体的に</a:t>
            </a:r>
            <a:r>
              <a:rPr lang="ja-JP" altLang="en-US" sz="4000">
                <a:solidFill>
                  <a:srgbClr val="FF0000"/>
                </a:solidFill>
              </a:rPr>
              <a:t>自らを発達</a:t>
            </a:r>
            <a:r>
              <a:rPr lang="ja-JP" altLang="en-US" sz="4000"/>
              <a:t>させていくことが尊重され、その発達の過程を学校や教職員がいかに支えていくかという視点に立っています。すなわち、教職員は、児童生徒の「個性の発見とよさや可能性の伸長と社会的資質・能力の発達を支える」ように働きかけます。</a:t>
            </a:r>
          </a:p>
        </p:txBody>
      </p:sp>
      <p:sp>
        <p:nvSpPr>
          <p:cNvPr id="3" name="タイトル 1">
            <a:extLst>
              <a:ext uri="{FF2B5EF4-FFF2-40B4-BE49-F238E27FC236}">
                <a16:creationId xmlns:a16="http://schemas.microsoft.com/office/drawing/2014/main" id="{F755CF83-517F-1652-6EAC-8DE75A6ED8EC}"/>
              </a:ext>
            </a:extLst>
          </p:cNvPr>
          <p:cNvSpPr>
            <a:spLocks noGrp="1"/>
          </p:cNvSpPr>
          <p:nvPr>
            <p:ph type="title"/>
          </p:nvPr>
        </p:nvSpPr>
        <p:spPr>
          <a:xfrm>
            <a:off x="6432330" y="806944"/>
            <a:ext cx="6069725" cy="1163746"/>
          </a:xfrm>
        </p:spPr>
        <p:txBody>
          <a:bodyPr>
            <a:normAutofit/>
          </a:bodyPr>
          <a:lstStyle/>
          <a:p>
            <a:r>
              <a:rPr lang="ja-JP" altLang="en-US" sz="4000"/>
              <a:t>教職教養ラストスパート</a:t>
            </a:r>
            <a:endParaRPr kumimoji="1" lang="ja-JP" altLang="en-US" sz="4000"/>
          </a:p>
        </p:txBody>
      </p:sp>
      <p:sp>
        <p:nvSpPr>
          <p:cNvPr id="5" name="タイトル 1">
            <a:extLst>
              <a:ext uri="{FF2B5EF4-FFF2-40B4-BE49-F238E27FC236}">
                <a16:creationId xmlns:a16="http://schemas.microsoft.com/office/drawing/2014/main" id="{83FAC160-7359-630C-B7D8-D230B017A9CA}"/>
              </a:ext>
            </a:extLst>
          </p:cNvPr>
          <p:cNvSpPr txBox="1">
            <a:spLocks/>
          </p:cNvSpPr>
          <p:nvPr/>
        </p:nvSpPr>
        <p:spPr>
          <a:xfrm>
            <a:off x="1726580" y="2046503"/>
            <a:ext cx="5919536" cy="561620"/>
          </a:xfrm>
          <a:prstGeom prst="rect">
            <a:avLst/>
          </a:prstGeom>
        </p:spPr>
        <p:txBody>
          <a:bodyPr vert="horz" lIns="91440" tIns="45720" rIns="91440" bIns="45720" rtlCol="0" anchor="ctr">
            <a:normAutofit fontScale="90000" lnSpcReduction="10000"/>
          </a:bodyPr>
          <a:lstStyle>
            <a:lvl1pPr algn="l" defTabSz="1625529" rtl="0" eaLnBrk="1" latinLnBrk="0" hangingPunct="1">
              <a:lnSpc>
                <a:spcPct val="90000"/>
              </a:lnSpc>
              <a:spcBef>
                <a:spcPct val="0"/>
              </a:spcBef>
              <a:buNone/>
              <a:defRPr kumimoji="1" sz="7822" kern="1200">
                <a:solidFill>
                  <a:schemeClr val="tx1"/>
                </a:solidFill>
                <a:latin typeface="+mj-lt"/>
                <a:ea typeface="+mj-ea"/>
                <a:cs typeface="+mj-cs"/>
              </a:defRPr>
            </a:lvl1pPr>
          </a:lstStyle>
          <a:p>
            <a:r>
              <a:rPr lang="ja-JP" altLang="en-US" sz="4000"/>
              <a:t>生徒指導提要</a:t>
            </a:r>
          </a:p>
        </p:txBody>
      </p:sp>
      <p:sp>
        <p:nvSpPr>
          <p:cNvPr id="6" name="正方形/長方形 5">
            <a:extLst>
              <a:ext uri="{FF2B5EF4-FFF2-40B4-BE49-F238E27FC236}">
                <a16:creationId xmlns:a16="http://schemas.microsoft.com/office/drawing/2014/main" id="{5E827AD8-767C-392A-13B4-6B4439E08CD3}"/>
              </a:ext>
            </a:extLst>
          </p:cNvPr>
          <p:cNvSpPr/>
          <p:nvPr/>
        </p:nvSpPr>
        <p:spPr>
          <a:xfrm>
            <a:off x="14790575" y="3040848"/>
            <a:ext cx="3661479"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B664818E-5BA2-B5A2-21E4-39CCEB9F914D}"/>
              </a:ext>
            </a:extLst>
          </p:cNvPr>
          <p:cNvSpPr/>
          <p:nvPr/>
        </p:nvSpPr>
        <p:spPr>
          <a:xfrm>
            <a:off x="2606318" y="3993935"/>
            <a:ext cx="3528475"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7BD9F567-D24A-C1F9-28BC-3FFF92B034F3}"/>
              </a:ext>
            </a:extLst>
          </p:cNvPr>
          <p:cNvSpPr/>
          <p:nvPr/>
        </p:nvSpPr>
        <p:spPr>
          <a:xfrm>
            <a:off x="5727274" y="7092150"/>
            <a:ext cx="2469075"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91671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1E9557D0-77BD-96A0-FBC7-F1D2B81F6528}"/>
              </a:ext>
            </a:extLst>
          </p:cNvPr>
          <p:cNvSpPr>
            <a:spLocks noGrp="1"/>
          </p:cNvSpPr>
          <p:nvPr>
            <p:ph idx="1"/>
          </p:nvPr>
        </p:nvSpPr>
        <p:spPr>
          <a:xfrm>
            <a:off x="1490097" y="2683936"/>
            <a:ext cx="18693944" cy="8701120"/>
          </a:xfrm>
        </p:spPr>
        <p:txBody>
          <a:bodyPr>
            <a:noAutofit/>
          </a:bodyPr>
          <a:lstStyle/>
          <a:p>
            <a:pPr marL="0" indent="0">
              <a:lnSpc>
                <a:spcPct val="170000"/>
              </a:lnSpc>
              <a:buNone/>
            </a:pPr>
            <a:r>
              <a:rPr lang="ja-JP" altLang="en-US" sz="4000"/>
              <a:t>     発達支持的生徒指導では、日々の教職員の児童生徒への挨拶、声かけ、励まし、賞賛、対話、及び、授業や行事等を通した</a:t>
            </a:r>
            <a:r>
              <a:rPr lang="ja-JP" altLang="en-US" sz="4000">
                <a:solidFill>
                  <a:srgbClr val="FF0000"/>
                </a:solidFill>
              </a:rPr>
              <a:t>個と集団への働きかけ</a:t>
            </a:r>
            <a:r>
              <a:rPr lang="ja-JP" altLang="en-US" sz="4000"/>
              <a:t>が大切になります。例えば、自己理解力や自己効力感、コミュニケーション力、他者理解力、思いやり、共感性、人間関係形成力、協働性、目標達成力、課題解決力などを含む</a:t>
            </a:r>
            <a:r>
              <a:rPr lang="ja-JP" altLang="en-US" sz="4000">
                <a:solidFill>
                  <a:srgbClr val="FF0000"/>
                </a:solidFill>
              </a:rPr>
              <a:t>社会的資質・能力</a:t>
            </a:r>
            <a:r>
              <a:rPr lang="ja-JP" altLang="en-US" sz="4000"/>
              <a:t>の育成や、自己の将来をデザインするキャリア教育など、教員だけではなく</a:t>
            </a:r>
            <a:r>
              <a:rPr lang="ja-JP" altLang="en-US" sz="4000">
                <a:solidFill>
                  <a:srgbClr val="FF0000"/>
                </a:solidFill>
              </a:rPr>
              <a:t>スクールカウンセラー等</a:t>
            </a:r>
            <a:r>
              <a:rPr lang="ja-JP" altLang="en-US" sz="4000"/>
              <a:t>の協力も得ながら、</a:t>
            </a:r>
            <a:r>
              <a:rPr lang="ja-JP" altLang="en-US" sz="4000">
                <a:solidFill>
                  <a:srgbClr val="FF0000"/>
                </a:solidFill>
              </a:rPr>
              <a:t>共生社会</a:t>
            </a:r>
            <a:r>
              <a:rPr lang="ja-JP" altLang="en-US" sz="4000"/>
              <a:t>の一員となるための市民性教育・人権教育等の推進などの日常的な教育活動を通して、全ての児童生徒の発達を支える働きかけを行います。</a:t>
            </a:r>
          </a:p>
        </p:txBody>
      </p:sp>
      <p:sp>
        <p:nvSpPr>
          <p:cNvPr id="3" name="タイトル 1">
            <a:extLst>
              <a:ext uri="{FF2B5EF4-FFF2-40B4-BE49-F238E27FC236}">
                <a16:creationId xmlns:a16="http://schemas.microsoft.com/office/drawing/2014/main" id="{F755CF83-517F-1652-6EAC-8DE75A6ED8EC}"/>
              </a:ext>
            </a:extLst>
          </p:cNvPr>
          <p:cNvSpPr>
            <a:spLocks noGrp="1"/>
          </p:cNvSpPr>
          <p:nvPr>
            <p:ph type="title"/>
          </p:nvPr>
        </p:nvSpPr>
        <p:spPr>
          <a:xfrm>
            <a:off x="6432330" y="806944"/>
            <a:ext cx="6069725" cy="1163746"/>
          </a:xfrm>
        </p:spPr>
        <p:txBody>
          <a:bodyPr>
            <a:normAutofit/>
          </a:bodyPr>
          <a:lstStyle/>
          <a:p>
            <a:r>
              <a:rPr lang="ja-JP" altLang="en-US" sz="4000"/>
              <a:t>教職教養ラストスパート</a:t>
            </a:r>
            <a:endParaRPr kumimoji="1" lang="ja-JP" altLang="en-US" sz="4000"/>
          </a:p>
        </p:txBody>
      </p:sp>
      <p:sp>
        <p:nvSpPr>
          <p:cNvPr id="5" name="タイトル 1">
            <a:extLst>
              <a:ext uri="{FF2B5EF4-FFF2-40B4-BE49-F238E27FC236}">
                <a16:creationId xmlns:a16="http://schemas.microsoft.com/office/drawing/2014/main" id="{83FAC160-7359-630C-B7D8-D230B017A9CA}"/>
              </a:ext>
            </a:extLst>
          </p:cNvPr>
          <p:cNvSpPr txBox="1">
            <a:spLocks/>
          </p:cNvSpPr>
          <p:nvPr/>
        </p:nvSpPr>
        <p:spPr>
          <a:xfrm>
            <a:off x="1726580" y="2046503"/>
            <a:ext cx="5919536" cy="561620"/>
          </a:xfrm>
          <a:prstGeom prst="rect">
            <a:avLst/>
          </a:prstGeom>
        </p:spPr>
        <p:txBody>
          <a:bodyPr vert="horz" lIns="91440" tIns="45720" rIns="91440" bIns="45720" rtlCol="0" anchor="ctr">
            <a:normAutofit fontScale="90000" lnSpcReduction="10000"/>
          </a:bodyPr>
          <a:lstStyle>
            <a:lvl1pPr algn="l" defTabSz="1625529" rtl="0" eaLnBrk="1" latinLnBrk="0" hangingPunct="1">
              <a:lnSpc>
                <a:spcPct val="90000"/>
              </a:lnSpc>
              <a:spcBef>
                <a:spcPct val="0"/>
              </a:spcBef>
              <a:buNone/>
              <a:defRPr kumimoji="1" sz="7822" kern="1200">
                <a:solidFill>
                  <a:schemeClr val="tx1"/>
                </a:solidFill>
                <a:latin typeface="+mj-lt"/>
                <a:ea typeface="+mj-ea"/>
                <a:cs typeface="+mj-cs"/>
              </a:defRPr>
            </a:lvl1pPr>
          </a:lstStyle>
          <a:p>
            <a:r>
              <a:rPr lang="ja-JP" altLang="en-US" sz="4000"/>
              <a:t>生徒指導提要</a:t>
            </a:r>
          </a:p>
        </p:txBody>
      </p:sp>
      <p:sp>
        <p:nvSpPr>
          <p:cNvPr id="6" name="正方形/長方形 5">
            <a:extLst>
              <a:ext uri="{FF2B5EF4-FFF2-40B4-BE49-F238E27FC236}">
                <a16:creationId xmlns:a16="http://schemas.microsoft.com/office/drawing/2014/main" id="{5E827AD8-767C-392A-13B4-6B4439E08CD3}"/>
              </a:ext>
            </a:extLst>
          </p:cNvPr>
          <p:cNvSpPr/>
          <p:nvPr/>
        </p:nvSpPr>
        <p:spPr>
          <a:xfrm>
            <a:off x="11182851" y="3992026"/>
            <a:ext cx="5159971"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B664818E-5BA2-B5A2-21E4-39CCEB9F914D}"/>
              </a:ext>
            </a:extLst>
          </p:cNvPr>
          <p:cNvSpPr/>
          <p:nvPr/>
        </p:nvSpPr>
        <p:spPr>
          <a:xfrm>
            <a:off x="1490097" y="7167500"/>
            <a:ext cx="4112681"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7BD9F567-D24A-C1F9-28BC-3FFF92B034F3}"/>
              </a:ext>
            </a:extLst>
          </p:cNvPr>
          <p:cNvSpPr/>
          <p:nvPr/>
        </p:nvSpPr>
        <p:spPr>
          <a:xfrm>
            <a:off x="4686348" y="8179418"/>
            <a:ext cx="5505056"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5D102E04-A24A-0E21-DF89-BF974A6C4B67}"/>
              </a:ext>
            </a:extLst>
          </p:cNvPr>
          <p:cNvSpPr/>
          <p:nvPr/>
        </p:nvSpPr>
        <p:spPr>
          <a:xfrm>
            <a:off x="14678985" y="8179418"/>
            <a:ext cx="2112724"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4642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4BA3C0-A444-CAD7-9B62-326A476C8419}"/>
              </a:ext>
            </a:extLst>
          </p:cNvPr>
          <p:cNvSpPr>
            <a:spLocks noGrp="1"/>
          </p:cNvSpPr>
          <p:nvPr>
            <p:ph type="ctrTitle"/>
          </p:nvPr>
        </p:nvSpPr>
        <p:spPr>
          <a:xfrm>
            <a:off x="7922419" y="730392"/>
            <a:ext cx="5829300" cy="1052688"/>
          </a:xfrm>
        </p:spPr>
        <p:txBody>
          <a:bodyPr>
            <a:normAutofit/>
          </a:bodyPr>
          <a:lstStyle/>
          <a:p>
            <a:r>
              <a:rPr lang="ja-JP" altLang="en-US" sz="4000"/>
              <a:t>教職教養ラストスパート</a:t>
            </a:r>
          </a:p>
        </p:txBody>
      </p:sp>
      <p:sp>
        <p:nvSpPr>
          <p:cNvPr id="3" name="字幕 2">
            <a:extLst>
              <a:ext uri="{FF2B5EF4-FFF2-40B4-BE49-F238E27FC236}">
                <a16:creationId xmlns:a16="http://schemas.microsoft.com/office/drawing/2014/main" id="{3EB80A4A-505A-C7F7-99AD-B1E2FCC686CF}"/>
              </a:ext>
            </a:extLst>
          </p:cNvPr>
          <p:cNvSpPr>
            <a:spLocks noGrp="1"/>
          </p:cNvSpPr>
          <p:nvPr>
            <p:ph type="subTitle" idx="1"/>
          </p:nvPr>
        </p:nvSpPr>
        <p:spPr>
          <a:xfrm>
            <a:off x="1631092" y="2077664"/>
            <a:ext cx="18584561" cy="8943057"/>
          </a:xfrm>
        </p:spPr>
        <p:txBody>
          <a:bodyPr>
            <a:normAutofit fontScale="92500" lnSpcReduction="10000"/>
          </a:bodyPr>
          <a:lstStyle/>
          <a:p>
            <a:pPr algn="l">
              <a:lnSpc>
                <a:spcPct val="150000"/>
              </a:lnSpc>
            </a:pPr>
            <a:r>
              <a:rPr kumimoji="1" lang="ja-JP" altLang="en-US" sz="3600"/>
              <a:t>学習指導要領</a:t>
            </a:r>
            <a:endParaRPr kumimoji="1" lang="en-US" altLang="ja-JP" sz="3600"/>
          </a:p>
          <a:p>
            <a:pPr algn="l">
              <a:lnSpc>
                <a:spcPct val="150000"/>
              </a:lnSpc>
            </a:pPr>
            <a:r>
              <a:rPr kumimoji="1" lang="ja-JP" altLang="en-US" sz="3600"/>
              <a:t>　道徳教育を進めるに当たっては，</a:t>
            </a:r>
            <a:r>
              <a:rPr kumimoji="1" lang="ja-JP" altLang="en-US" sz="3600">
                <a:solidFill>
                  <a:srgbClr val="FF0000"/>
                </a:solidFill>
              </a:rPr>
              <a:t>人間尊重の精神</a:t>
            </a:r>
            <a:r>
              <a:rPr kumimoji="1" lang="ja-JP" altLang="en-US" sz="3600"/>
              <a:t>と</a:t>
            </a:r>
            <a:r>
              <a:rPr kumimoji="1" lang="ja-JP" altLang="en-US" sz="3600">
                <a:solidFill>
                  <a:srgbClr val="FF0000"/>
                </a:solidFill>
              </a:rPr>
              <a:t>生命に対する畏敬の念</a:t>
            </a:r>
            <a:r>
              <a:rPr kumimoji="1" lang="ja-JP" altLang="en-US" sz="3600"/>
              <a:t>を家庭，学校，その他社会における具体的な生活の中に生かし，</a:t>
            </a:r>
            <a:r>
              <a:rPr kumimoji="1" lang="ja-JP" altLang="en-US" sz="3600">
                <a:solidFill>
                  <a:srgbClr val="FF0000"/>
                </a:solidFill>
              </a:rPr>
              <a:t>豊かな心</a:t>
            </a:r>
            <a:r>
              <a:rPr kumimoji="1" lang="ja-JP" altLang="en-US" sz="3600"/>
              <a:t>をもち，</a:t>
            </a:r>
            <a:r>
              <a:rPr kumimoji="1" lang="ja-JP" altLang="en-US" sz="3600">
                <a:solidFill>
                  <a:srgbClr val="FF0000"/>
                </a:solidFill>
              </a:rPr>
              <a:t>伝統と文化</a:t>
            </a:r>
            <a:r>
              <a:rPr kumimoji="1" lang="ja-JP" altLang="en-US" sz="3600"/>
              <a:t>を尊重し，それらを育んできた</a:t>
            </a:r>
            <a:r>
              <a:rPr kumimoji="1" lang="ja-JP" altLang="en-US" sz="3600">
                <a:solidFill>
                  <a:srgbClr val="FF0000"/>
                </a:solidFill>
              </a:rPr>
              <a:t>我が国と郷土</a:t>
            </a:r>
            <a:r>
              <a:rPr kumimoji="1" lang="ja-JP" altLang="en-US" sz="3600"/>
              <a:t>を愛し，</a:t>
            </a:r>
            <a:r>
              <a:rPr kumimoji="1" lang="ja-JP" altLang="en-US" sz="3600">
                <a:solidFill>
                  <a:srgbClr val="FF0000"/>
                </a:solidFill>
              </a:rPr>
              <a:t>個性豊かな文化</a:t>
            </a:r>
            <a:r>
              <a:rPr kumimoji="1" lang="ja-JP" altLang="en-US" sz="3600"/>
              <a:t>の創造を図るとともに，</a:t>
            </a:r>
            <a:r>
              <a:rPr kumimoji="1" lang="ja-JP" altLang="en-US" sz="3600">
                <a:solidFill>
                  <a:srgbClr val="FF0000"/>
                </a:solidFill>
              </a:rPr>
              <a:t>平和で民主的な国家</a:t>
            </a:r>
            <a:r>
              <a:rPr kumimoji="1" lang="ja-JP" altLang="en-US" sz="3600"/>
              <a:t>及び</a:t>
            </a:r>
            <a:r>
              <a:rPr kumimoji="1" lang="ja-JP" altLang="en-US" sz="3600">
                <a:solidFill>
                  <a:srgbClr val="FF0000"/>
                </a:solidFill>
              </a:rPr>
              <a:t>社会の形成者</a:t>
            </a:r>
            <a:r>
              <a:rPr kumimoji="1" lang="ja-JP" altLang="en-US" sz="3600"/>
              <a:t>として，</a:t>
            </a:r>
            <a:r>
              <a:rPr kumimoji="1" lang="ja-JP" altLang="en-US" sz="3600">
                <a:solidFill>
                  <a:srgbClr val="FF0000"/>
                </a:solidFill>
              </a:rPr>
              <a:t>公共の精神</a:t>
            </a:r>
            <a:r>
              <a:rPr kumimoji="1" lang="ja-JP" altLang="en-US" sz="3600"/>
              <a:t>を尊び，社会及び国家の発展に努め，他国を尊重し，国際社会の平和と発展や環境の保全に貢献し未来を拓く主体性のある日本人の育成に資することとなるよう特に留意すること。</a:t>
            </a:r>
            <a:endParaRPr kumimoji="1" lang="en-US" altLang="ja-JP" sz="3600"/>
          </a:p>
          <a:p>
            <a:pPr algn="l">
              <a:lnSpc>
                <a:spcPct val="150000"/>
              </a:lnSpc>
            </a:pPr>
            <a:endParaRPr lang="en-US" altLang="ja-JP" sz="3600"/>
          </a:p>
          <a:p>
            <a:pPr algn="l">
              <a:lnSpc>
                <a:spcPct val="150000"/>
              </a:lnSpc>
            </a:pPr>
            <a:r>
              <a:rPr kumimoji="1" lang="en-US" altLang="ja-JP" sz="3600"/>
              <a:t>(3) </a:t>
            </a:r>
            <a:r>
              <a:rPr kumimoji="1" lang="ja-JP" altLang="en-US" sz="3600"/>
              <a:t>学校における体育・健康に関する指導を，</a:t>
            </a:r>
            <a:r>
              <a:rPr kumimoji="1" lang="ja-JP" altLang="en-US" sz="3600">
                <a:solidFill>
                  <a:srgbClr val="FF0000"/>
                </a:solidFill>
              </a:rPr>
              <a:t>児童の発達の段階</a:t>
            </a:r>
            <a:r>
              <a:rPr kumimoji="1" lang="ja-JP" altLang="en-US" sz="3600"/>
              <a:t>を考慮して，</a:t>
            </a:r>
            <a:r>
              <a:rPr kumimoji="1" lang="ja-JP" altLang="en-US" sz="3600">
                <a:solidFill>
                  <a:srgbClr val="FF0000"/>
                </a:solidFill>
              </a:rPr>
              <a:t>学校の教育活動全体</a:t>
            </a:r>
            <a:r>
              <a:rPr kumimoji="1" lang="ja-JP" altLang="en-US" sz="3600"/>
              <a:t>を通じて適切に行うことにより，健康で安全な生活と豊かな</a:t>
            </a:r>
            <a:r>
              <a:rPr kumimoji="1" lang="ja-JP" altLang="en-US" sz="3600">
                <a:solidFill>
                  <a:srgbClr val="FF0000"/>
                </a:solidFill>
              </a:rPr>
              <a:t>スポーツライフ</a:t>
            </a:r>
            <a:r>
              <a:rPr kumimoji="1" lang="ja-JP" altLang="en-US" sz="3600"/>
              <a:t>の実現を目指した教育の充実に努めること。</a:t>
            </a:r>
            <a:endParaRPr kumimoji="1" lang="en-US" altLang="ja-JP" sz="3600"/>
          </a:p>
          <a:p>
            <a:pPr algn="l"/>
            <a:endParaRPr lang="en-US" altLang="ja-JP"/>
          </a:p>
        </p:txBody>
      </p:sp>
      <p:sp>
        <p:nvSpPr>
          <p:cNvPr id="6" name="正方形/長方形 5">
            <a:extLst>
              <a:ext uri="{FF2B5EF4-FFF2-40B4-BE49-F238E27FC236}">
                <a16:creationId xmlns:a16="http://schemas.microsoft.com/office/drawing/2014/main" id="{FCCE8490-0F3B-F86C-4D3A-CA8AC889A1CF}"/>
              </a:ext>
            </a:extLst>
          </p:cNvPr>
          <p:cNvSpPr/>
          <p:nvPr/>
        </p:nvSpPr>
        <p:spPr>
          <a:xfrm>
            <a:off x="8415222" y="3186290"/>
            <a:ext cx="2872887" cy="52754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1AC8B8A2-1CA6-9F0A-64E9-FDCB68BAE7B7}"/>
              </a:ext>
            </a:extLst>
          </p:cNvPr>
          <p:cNvSpPr/>
          <p:nvPr/>
        </p:nvSpPr>
        <p:spPr>
          <a:xfrm>
            <a:off x="13400690" y="3934920"/>
            <a:ext cx="2128344" cy="42624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2C48C15D-AB81-16F5-EBED-68EB2FB916D0}"/>
              </a:ext>
            </a:extLst>
          </p:cNvPr>
          <p:cNvSpPr/>
          <p:nvPr/>
        </p:nvSpPr>
        <p:spPr>
          <a:xfrm>
            <a:off x="11902540" y="3164941"/>
            <a:ext cx="3989102" cy="4726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783F8EF6-D27D-BB52-E706-137A5FFB8E95}"/>
              </a:ext>
            </a:extLst>
          </p:cNvPr>
          <p:cNvSpPr/>
          <p:nvPr/>
        </p:nvSpPr>
        <p:spPr>
          <a:xfrm>
            <a:off x="9979572" y="3932173"/>
            <a:ext cx="1737902" cy="47877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4BB013B1-48CE-77AC-9CE0-4BE9DAC39909}"/>
              </a:ext>
            </a:extLst>
          </p:cNvPr>
          <p:cNvSpPr/>
          <p:nvPr/>
        </p:nvSpPr>
        <p:spPr>
          <a:xfrm>
            <a:off x="7625693" y="4618739"/>
            <a:ext cx="3322122" cy="42624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282563F7-DCE0-BB9D-8557-0950872FD058}"/>
              </a:ext>
            </a:extLst>
          </p:cNvPr>
          <p:cNvSpPr/>
          <p:nvPr/>
        </p:nvSpPr>
        <p:spPr>
          <a:xfrm>
            <a:off x="15139877" y="4551560"/>
            <a:ext cx="3684151" cy="5209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BE7B81F3-AD32-204A-909A-58B99483A1F5}"/>
              </a:ext>
            </a:extLst>
          </p:cNvPr>
          <p:cNvSpPr/>
          <p:nvPr/>
        </p:nvSpPr>
        <p:spPr>
          <a:xfrm>
            <a:off x="3405352" y="4585821"/>
            <a:ext cx="2447152" cy="5031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0BC4E04E-5141-ED0C-9FA5-0C4BC7208241}"/>
              </a:ext>
            </a:extLst>
          </p:cNvPr>
          <p:cNvSpPr/>
          <p:nvPr/>
        </p:nvSpPr>
        <p:spPr>
          <a:xfrm>
            <a:off x="1631092" y="5310373"/>
            <a:ext cx="2578301" cy="42650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BBC80599-6A76-AAED-9C8E-D233C5EC6E8F}"/>
              </a:ext>
            </a:extLst>
          </p:cNvPr>
          <p:cNvSpPr/>
          <p:nvPr/>
        </p:nvSpPr>
        <p:spPr>
          <a:xfrm>
            <a:off x="5852504" y="5310373"/>
            <a:ext cx="2235206" cy="42940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FFF0C37D-AB57-8298-67F4-BB0248E1C9AE}"/>
              </a:ext>
            </a:extLst>
          </p:cNvPr>
          <p:cNvSpPr/>
          <p:nvPr/>
        </p:nvSpPr>
        <p:spPr>
          <a:xfrm>
            <a:off x="10241478" y="8606145"/>
            <a:ext cx="3322122" cy="5031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4CB77A7D-3963-7B73-160E-1987554943FB}"/>
              </a:ext>
            </a:extLst>
          </p:cNvPr>
          <p:cNvSpPr/>
          <p:nvPr/>
        </p:nvSpPr>
        <p:spPr>
          <a:xfrm>
            <a:off x="16080950" y="8606145"/>
            <a:ext cx="3799367" cy="42931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5E064C2D-D3CA-3B22-DE61-CB553E6D1CF3}"/>
              </a:ext>
            </a:extLst>
          </p:cNvPr>
          <p:cNvSpPr/>
          <p:nvPr/>
        </p:nvSpPr>
        <p:spPr>
          <a:xfrm>
            <a:off x="13010618" y="9187159"/>
            <a:ext cx="2881024" cy="4726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9307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13"/>
                                        </p:tgtEl>
                                      </p:cBhvr>
                                    </p:animEffect>
                                    <p:set>
                                      <p:cBhvr>
                                        <p:cTn id="27" dur="1" fill="hold">
                                          <p:stCondLst>
                                            <p:cond delay="499"/>
                                          </p:stCondLst>
                                        </p:cTn>
                                        <p:tgtEl>
                                          <p:spTgt spid="1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0" nodeType="clickEffect">
                                  <p:stCondLst>
                                    <p:cond delay="0"/>
                                  </p:stCondLst>
                                  <p:childTnLst>
                                    <p:animEffect transition="out" filter="wipe(down)">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0" nodeType="clickEffect">
                                  <p:stCondLst>
                                    <p:cond delay="0"/>
                                  </p:stCondLst>
                                  <p:childTnLst>
                                    <p:animEffect transition="out" filter="wipe(down)">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4" fill="hold" grpId="0" nodeType="clickEffect">
                                  <p:stCondLst>
                                    <p:cond delay="0"/>
                                  </p:stCondLst>
                                  <p:childTnLst>
                                    <p:animEffect transition="out" filter="wipe(down)">
                                      <p:cBhvr>
                                        <p:cTn id="41" dur="500"/>
                                        <p:tgtEl>
                                          <p:spTgt spid="14"/>
                                        </p:tgtEl>
                                      </p:cBhvr>
                                    </p:animEffect>
                                    <p:set>
                                      <p:cBhvr>
                                        <p:cTn id="42" dur="1" fill="hold">
                                          <p:stCondLst>
                                            <p:cond delay="499"/>
                                          </p:stCondLst>
                                        </p:cTn>
                                        <p:tgtEl>
                                          <p:spTgt spid="1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0" nodeType="clickEffect">
                                  <p:stCondLst>
                                    <p:cond delay="0"/>
                                  </p:stCondLst>
                                  <p:childTnLst>
                                    <p:animEffect transition="out" filter="wipe(down)">
                                      <p:cBhvr>
                                        <p:cTn id="46" dur="500"/>
                                        <p:tgtEl>
                                          <p:spTgt spid="15"/>
                                        </p:tgtEl>
                                      </p:cBhvr>
                                    </p:animEffect>
                                    <p:set>
                                      <p:cBhvr>
                                        <p:cTn id="47" dur="1" fill="hold">
                                          <p:stCondLst>
                                            <p:cond delay="499"/>
                                          </p:stCondLst>
                                        </p:cTn>
                                        <p:tgtEl>
                                          <p:spTgt spid="1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xit" presetSubtype="4" fill="hold" grpId="0" nodeType="clickEffect">
                                  <p:stCondLst>
                                    <p:cond delay="0"/>
                                  </p:stCondLst>
                                  <p:childTnLst>
                                    <p:animEffect transition="out" filter="wipe(down)">
                                      <p:cBhvr>
                                        <p:cTn id="51" dur="500"/>
                                        <p:tgtEl>
                                          <p:spTgt spid="16"/>
                                        </p:tgtEl>
                                      </p:cBhvr>
                                    </p:animEffect>
                                    <p:set>
                                      <p:cBhvr>
                                        <p:cTn id="52" dur="1" fill="hold">
                                          <p:stCondLst>
                                            <p:cond delay="499"/>
                                          </p:stCondLst>
                                        </p:cTn>
                                        <p:tgtEl>
                                          <p:spTgt spid="1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xit" presetSubtype="4" fill="hold" grpId="0" nodeType="clickEffect">
                                  <p:stCondLst>
                                    <p:cond delay="0"/>
                                  </p:stCondLst>
                                  <p:childTnLst>
                                    <p:animEffect transition="out" filter="wipe(down)">
                                      <p:cBhvr>
                                        <p:cTn id="56" dur="500"/>
                                        <p:tgtEl>
                                          <p:spTgt spid="18"/>
                                        </p:tgtEl>
                                      </p:cBhvr>
                                    </p:animEffect>
                                    <p:set>
                                      <p:cBhvr>
                                        <p:cTn id="57" dur="1" fill="hold">
                                          <p:stCondLst>
                                            <p:cond delay="499"/>
                                          </p:stCondLst>
                                        </p:cTn>
                                        <p:tgtEl>
                                          <p:spTgt spid="18"/>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xit" presetSubtype="4" fill="hold" grpId="0" nodeType="clickEffect">
                                  <p:stCondLst>
                                    <p:cond delay="0"/>
                                  </p:stCondLst>
                                  <p:childTnLst>
                                    <p:animEffect transition="out" filter="wipe(down)">
                                      <p:cBhvr>
                                        <p:cTn id="61" dur="500"/>
                                        <p:tgtEl>
                                          <p:spTgt spid="19"/>
                                        </p:tgtEl>
                                      </p:cBhvr>
                                    </p:animEffect>
                                    <p:set>
                                      <p:cBhvr>
                                        <p:cTn id="6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18" grpId="0" animBg="1"/>
      <p:bldP spid="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1E9557D0-77BD-96A0-FBC7-F1D2B81F6528}"/>
              </a:ext>
            </a:extLst>
          </p:cNvPr>
          <p:cNvSpPr>
            <a:spLocks noGrp="1"/>
          </p:cNvSpPr>
          <p:nvPr>
            <p:ph idx="1"/>
          </p:nvPr>
        </p:nvSpPr>
        <p:spPr>
          <a:xfrm>
            <a:off x="1490097" y="2683936"/>
            <a:ext cx="18693944" cy="8701120"/>
          </a:xfrm>
        </p:spPr>
        <p:txBody>
          <a:bodyPr>
            <a:noAutofit/>
          </a:bodyPr>
          <a:lstStyle/>
          <a:p>
            <a:pPr marL="0" indent="0">
              <a:lnSpc>
                <a:spcPct val="170000"/>
              </a:lnSpc>
              <a:buNone/>
            </a:pPr>
            <a:r>
              <a:rPr lang="ja-JP" altLang="en-US" sz="4000"/>
              <a:t>     </a:t>
            </a:r>
            <a:r>
              <a:rPr lang="en-US" altLang="ja-JP" sz="4000"/>
              <a:t>1.2.3 </a:t>
            </a:r>
            <a:r>
              <a:rPr lang="ja-JP" altLang="en-US" sz="4000"/>
              <a:t>課題予防的生徒指導：課題未然防止教育</a:t>
            </a:r>
          </a:p>
          <a:p>
            <a:pPr marL="0" indent="0">
              <a:lnSpc>
                <a:spcPct val="170000"/>
              </a:lnSpc>
              <a:buNone/>
            </a:pPr>
            <a:r>
              <a:rPr lang="ja-JP" altLang="en-US" sz="4000"/>
              <a:t>    課題予防的生徒指導は、課題未然防止教育と課題早期発見対応から構成されます。課題未然防止教育は、</a:t>
            </a:r>
            <a:r>
              <a:rPr lang="ja-JP" altLang="en-US" sz="4000">
                <a:solidFill>
                  <a:srgbClr val="FF0000"/>
                </a:solidFill>
              </a:rPr>
              <a:t>全ての児童生徒</a:t>
            </a:r>
            <a:r>
              <a:rPr lang="ja-JP" altLang="en-US" sz="4000"/>
              <a:t>を対象に、生徒指導の諸課題の</a:t>
            </a:r>
            <a:r>
              <a:rPr lang="ja-JP" altLang="en-US" sz="4000">
                <a:solidFill>
                  <a:srgbClr val="FF0000"/>
                </a:solidFill>
              </a:rPr>
              <a:t>未然防止</a:t>
            </a:r>
            <a:r>
              <a:rPr lang="ja-JP" altLang="en-US" sz="4000"/>
              <a:t>をねらいとした、</a:t>
            </a:r>
            <a:r>
              <a:rPr lang="ja-JP" altLang="en-US" sz="4000">
                <a:solidFill>
                  <a:srgbClr val="FF0000"/>
                </a:solidFill>
              </a:rPr>
              <a:t>意図的・組織的・系統的</a:t>
            </a:r>
            <a:r>
              <a:rPr lang="ja-JP" altLang="en-US" sz="4000"/>
              <a:t>な教育プログラムの実施です。</a:t>
            </a:r>
          </a:p>
          <a:p>
            <a:pPr marL="0" indent="0">
              <a:lnSpc>
                <a:spcPct val="170000"/>
              </a:lnSpc>
              <a:buNone/>
            </a:pPr>
            <a:r>
              <a:rPr lang="ja-JP" altLang="en-US" sz="4000"/>
              <a:t>具体的には、いじめ防止教育、</a:t>
            </a:r>
            <a:r>
              <a:rPr lang="en-US" altLang="ja-JP" sz="4000"/>
              <a:t>SOS </a:t>
            </a:r>
            <a:r>
              <a:rPr lang="ja-JP" altLang="en-US" sz="4000"/>
              <a:t>の出し方教育を含む自殺予防教育、薬物乱用防止教育、情報モラル教育、非行防止教室等が該当します。</a:t>
            </a:r>
            <a:r>
              <a:rPr lang="ja-JP" altLang="en-US" sz="4000">
                <a:solidFill>
                  <a:srgbClr val="FF0000"/>
                </a:solidFill>
              </a:rPr>
              <a:t>生徒指導部</a:t>
            </a:r>
            <a:r>
              <a:rPr lang="ja-JP" altLang="en-US" sz="4000"/>
              <a:t>を中心に、</a:t>
            </a:r>
            <a:r>
              <a:rPr lang="en-US" altLang="ja-JP" sz="4000"/>
              <a:t>SC </a:t>
            </a:r>
            <a:r>
              <a:rPr lang="ja-JP" altLang="en-US" sz="4000"/>
              <a:t>等の専門家等の協力も得ながら、年間指導計画に位置付け、実践することが重要です。</a:t>
            </a:r>
          </a:p>
          <a:p>
            <a:pPr marL="0" indent="0">
              <a:lnSpc>
                <a:spcPct val="170000"/>
              </a:lnSpc>
              <a:buNone/>
            </a:pPr>
            <a:endParaRPr lang="ja-JP" altLang="en-US" sz="4000"/>
          </a:p>
        </p:txBody>
      </p:sp>
      <p:sp>
        <p:nvSpPr>
          <p:cNvPr id="3" name="タイトル 1">
            <a:extLst>
              <a:ext uri="{FF2B5EF4-FFF2-40B4-BE49-F238E27FC236}">
                <a16:creationId xmlns:a16="http://schemas.microsoft.com/office/drawing/2014/main" id="{F755CF83-517F-1652-6EAC-8DE75A6ED8EC}"/>
              </a:ext>
            </a:extLst>
          </p:cNvPr>
          <p:cNvSpPr>
            <a:spLocks noGrp="1"/>
          </p:cNvSpPr>
          <p:nvPr>
            <p:ph type="title"/>
          </p:nvPr>
        </p:nvSpPr>
        <p:spPr>
          <a:xfrm>
            <a:off x="6432330" y="806944"/>
            <a:ext cx="6069725" cy="1163746"/>
          </a:xfrm>
        </p:spPr>
        <p:txBody>
          <a:bodyPr>
            <a:normAutofit/>
          </a:bodyPr>
          <a:lstStyle/>
          <a:p>
            <a:r>
              <a:rPr lang="ja-JP" altLang="en-US" sz="4000"/>
              <a:t>教職教養ラストスパート</a:t>
            </a:r>
            <a:endParaRPr kumimoji="1" lang="ja-JP" altLang="en-US" sz="4000"/>
          </a:p>
        </p:txBody>
      </p:sp>
      <p:sp>
        <p:nvSpPr>
          <p:cNvPr id="5" name="タイトル 1">
            <a:extLst>
              <a:ext uri="{FF2B5EF4-FFF2-40B4-BE49-F238E27FC236}">
                <a16:creationId xmlns:a16="http://schemas.microsoft.com/office/drawing/2014/main" id="{83FAC160-7359-630C-B7D8-D230B017A9CA}"/>
              </a:ext>
            </a:extLst>
          </p:cNvPr>
          <p:cNvSpPr txBox="1">
            <a:spLocks/>
          </p:cNvSpPr>
          <p:nvPr/>
        </p:nvSpPr>
        <p:spPr>
          <a:xfrm>
            <a:off x="1726580" y="2046503"/>
            <a:ext cx="5919536" cy="561620"/>
          </a:xfrm>
          <a:prstGeom prst="rect">
            <a:avLst/>
          </a:prstGeom>
        </p:spPr>
        <p:txBody>
          <a:bodyPr vert="horz" lIns="91440" tIns="45720" rIns="91440" bIns="45720" rtlCol="0" anchor="ctr">
            <a:normAutofit fontScale="90000" lnSpcReduction="10000"/>
          </a:bodyPr>
          <a:lstStyle>
            <a:lvl1pPr algn="l" defTabSz="1625529" rtl="0" eaLnBrk="1" latinLnBrk="0" hangingPunct="1">
              <a:lnSpc>
                <a:spcPct val="90000"/>
              </a:lnSpc>
              <a:spcBef>
                <a:spcPct val="0"/>
              </a:spcBef>
              <a:buNone/>
              <a:defRPr kumimoji="1" sz="7822" kern="1200">
                <a:solidFill>
                  <a:schemeClr val="tx1"/>
                </a:solidFill>
                <a:latin typeface="+mj-lt"/>
                <a:ea typeface="+mj-ea"/>
                <a:cs typeface="+mj-cs"/>
              </a:defRPr>
            </a:lvl1pPr>
          </a:lstStyle>
          <a:p>
            <a:r>
              <a:rPr lang="ja-JP" altLang="en-US" sz="4000"/>
              <a:t>生徒指導提要</a:t>
            </a:r>
          </a:p>
        </p:txBody>
      </p:sp>
      <p:sp>
        <p:nvSpPr>
          <p:cNvPr id="6" name="正方形/長方形 5">
            <a:extLst>
              <a:ext uri="{FF2B5EF4-FFF2-40B4-BE49-F238E27FC236}">
                <a16:creationId xmlns:a16="http://schemas.microsoft.com/office/drawing/2014/main" id="{5E827AD8-767C-392A-13B4-6B4439E08CD3}"/>
              </a:ext>
            </a:extLst>
          </p:cNvPr>
          <p:cNvSpPr/>
          <p:nvPr/>
        </p:nvSpPr>
        <p:spPr>
          <a:xfrm>
            <a:off x="7646117" y="5272452"/>
            <a:ext cx="3625942"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B664818E-5BA2-B5A2-21E4-39CCEB9F914D}"/>
              </a:ext>
            </a:extLst>
          </p:cNvPr>
          <p:cNvSpPr/>
          <p:nvPr/>
        </p:nvSpPr>
        <p:spPr>
          <a:xfrm>
            <a:off x="18371127" y="5272452"/>
            <a:ext cx="1474871"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7BD9F567-D24A-C1F9-28BC-3FFF92B034F3}"/>
              </a:ext>
            </a:extLst>
          </p:cNvPr>
          <p:cNvSpPr/>
          <p:nvPr/>
        </p:nvSpPr>
        <p:spPr>
          <a:xfrm>
            <a:off x="1490097" y="6317367"/>
            <a:ext cx="671212"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5D102E04-A24A-0E21-DF89-BF974A6C4B67}"/>
              </a:ext>
            </a:extLst>
          </p:cNvPr>
          <p:cNvSpPr/>
          <p:nvPr/>
        </p:nvSpPr>
        <p:spPr>
          <a:xfrm>
            <a:off x="6133501" y="6317367"/>
            <a:ext cx="5587444"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FA7F0C4B-853B-B18D-A395-436D5180DF81}"/>
              </a:ext>
            </a:extLst>
          </p:cNvPr>
          <p:cNvSpPr/>
          <p:nvPr/>
        </p:nvSpPr>
        <p:spPr>
          <a:xfrm>
            <a:off x="15295417" y="8614450"/>
            <a:ext cx="2546465"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68391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par>
                                <p:cTn id="13" presetID="22" presetClass="exit" presetSubtype="4" fill="hold" grpId="0" nodeType="withEffect">
                                  <p:stCondLst>
                                    <p:cond delay="0"/>
                                  </p:stCondLst>
                                  <p:childTnLst>
                                    <p:animEffect transition="out" filter="wipe(down)">
                                      <p:cBhvr>
                                        <p:cTn id="14" dur="500"/>
                                        <p:tgtEl>
                                          <p:spTgt spid="9"/>
                                        </p:tgtEl>
                                      </p:cBhvr>
                                    </p:animEffect>
                                    <p:set>
                                      <p:cBhvr>
                                        <p:cTn id="15" dur="1" fill="hold">
                                          <p:stCondLst>
                                            <p:cond delay="499"/>
                                          </p:stCondLst>
                                        </p:cTn>
                                        <p:tgtEl>
                                          <p:spTgt spid="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4" fill="hold" grpId="0" nodeType="clickEffect">
                                  <p:stCondLst>
                                    <p:cond delay="0"/>
                                  </p:stCondLst>
                                  <p:childTnLst>
                                    <p:animEffect transition="out" filter="wipe(down)">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4" fill="hold" grpId="0" nodeType="clickEffect">
                                  <p:stCondLst>
                                    <p:cond delay="0"/>
                                  </p:stCondLst>
                                  <p:childTnLst>
                                    <p:animEffect transition="out" filter="wipe(down)">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2"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1E9557D0-77BD-96A0-FBC7-F1D2B81F6528}"/>
              </a:ext>
            </a:extLst>
          </p:cNvPr>
          <p:cNvSpPr>
            <a:spLocks noGrp="1"/>
          </p:cNvSpPr>
          <p:nvPr>
            <p:ph idx="1"/>
          </p:nvPr>
        </p:nvSpPr>
        <p:spPr>
          <a:xfrm>
            <a:off x="1490097" y="2683936"/>
            <a:ext cx="18693944" cy="8701120"/>
          </a:xfrm>
        </p:spPr>
        <p:txBody>
          <a:bodyPr>
            <a:noAutofit/>
          </a:bodyPr>
          <a:lstStyle/>
          <a:p>
            <a:pPr marL="0" indent="0">
              <a:lnSpc>
                <a:spcPct val="170000"/>
              </a:lnSpc>
              <a:buNone/>
            </a:pPr>
            <a:r>
              <a:rPr lang="ja-JP" altLang="en-US" sz="4000"/>
              <a:t>     </a:t>
            </a:r>
            <a:r>
              <a:rPr lang="en-US" altLang="ja-JP" sz="4000"/>
              <a:t>1.2.4 </a:t>
            </a:r>
            <a:r>
              <a:rPr lang="ja-JP" altLang="en-US" sz="4000"/>
              <a:t>課題予防的生徒指導：課題早期発見対応</a:t>
            </a:r>
            <a:endParaRPr lang="en-US" altLang="ja-JP" sz="4000"/>
          </a:p>
          <a:p>
            <a:pPr marL="0" indent="0">
              <a:lnSpc>
                <a:spcPct val="170000"/>
              </a:lnSpc>
              <a:buNone/>
            </a:pPr>
            <a:r>
              <a:rPr lang="ja-JP" altLang="en-US" sz="4000"/>
              <a:t>　課題早期発見対応では、課題の</a:t>
            </a:r>
            <a:r>
              <a:rPr lang="ja-JP" altLang="en-US" sz="4000">
                <a:solidFill>
                  <a:srgbClr val="FF0000"/>
                </a:solidFill>
              </a:rPr>
              <a:t>予兆行動</a:t>
            </a:r>
            <a:r>
              <a:rPr lang="ja-JP" altLang="en-US" sz="4000"/>
              <a:t>が見られたり、問題行動のリスクが高まったりするなど、</a:t>
            </a:r>
            <a:r>
              <a:rPr lang="ja-JP" altLang="en-US" sz="4000">
                <a:solidFill>
                  <a:srgbClr val="FF0000"/>
                </a:solidFill>
              </a:rPr>
              <a:t>気になる一部の児童生徒</a:t>
            </a:r>
            <a:r>
              <a:rPr lang="ja-JP" altLang="en-US" sz="4000"/>
              <a:t>を対象に、深刻な問題に発展しないように、初期の段階で諸課題を発見し、対応します。例えば、ある時期に成績が急落する、遅刻・早退・欠席が増える、身だしなみに変化が生じたりする児童生徒に対して、いじめや不登校、自殺などの深刻な事態に至らないように、早期に</a:t>
            </a:r>
            <a:r>
              <a:rPr lang="ja-JP" altLang="en-US" sz="4000">
                <a:solidFill>
                  <a:srgbClr val="FF0000"/>
                </a:solidFill>
              </a:rPr>
              <a:t>教育相談</a:t>
            </a:r>
            <a:r>
              <a:rPr lang="ja-JP" altLang="en-US" sz="4000"/>
              <a:t>や家庭訪問などを行い、実態に応じて迅速に対応します。</a:t>
            </a:r>
          </a:p>
        </p:txBody>
      </p:sp>
      <p:sp>
        <p:nvSpPr>
          <p:cNvPr id="3" name="タイトル 1">
            <a:extLst>
              <a:ext uri="{FF2B5EF4-FFF2-40B4-BE49-F238E27FC236}">
                <a16:creationId xmlns:a16="http://schemas.microsoft.com/office/drawing/2014/main" id="{F755CF83-517F-1652-6EAC-8DE75A6ED8EC}"/>
              </a:ext>
            </a:extLst>
          </p:cNvPr>
          <p:cNvSpPr>
            <a:spLocks noGrp="1"/>
          </p:cNvSpPr>
          <p:nvPr>
            <p:ph type="title"/>
          </p:nvPr>
        </p:nvSpPr>
        <p:spPr>
          <a:xfrm>
            <a:off x="6432330" y="806944"/>
            <a:ext cx="6069725" cy="1163746"/>
          </a:xfrm>
        </p:spPr>
        <p:txBody>
          <a:bodyPr>
            <a:normAutofit/>
          </a:bodyPr>
          <a:lstStyle/>
          <a:p>
            <a:r>
              <a:rPr lang="ja-JP" altLang="en-US" sz="4000"/>
              <a:t>教職教養ラストスパート</a:t>
            </a:r>
            <a:endParaRPr kumimoji="1" lang="ja-JP" altLang="en-US" sz="4000"/>
          </a:p>
        </p:txBody>
      </p:sp>
      <p:sp>
        <p:nvSpPr>
          <p:cNvPr id="5" name="タイトル 1">
            <a:extLst>
              <a:ext uri="{FF2B5EF4-FFF2-40B4-BE49-F238E27FC236}">
                <a16:creationId xmlns:a16="http://schemas.microsoft.com/office/drawing/2014/main" id="{83FAC160-7359-630C-B7D8-D230B017A9CA}"/>
              </a:ext>
            </a:extLst>
          </p:cNvPr>
          <p:cNvSpPr txBox="1">
            <a:spLocks/>
          </p:cNvSpPr>
          <p:nvPr/>
        </p:nvSpPr>
        <p:spPr>
          <a:xfrm>
            <a:off x="1726580" y="2046503"/>
            <a:ext cx="5919536" cy="561620"/>
          </a:xfrm>
          <a:prstGeom prst="rect">
            <a:avLst/>
          </a:prstGeom>
        </p:spPr>
        <p:txBody>
          <a:bodyPr vert="horz" lIns="91440" tIns="45720" rIns="91440" bIns="45720" rtlCol="0" anchor="ctr">
            <a:normAutofit fontScale="90000" lnSpcReduction="10000"/>
          </a:bodyPr>
          <a:lstStyle>
            <a:lvl1pPr algn="l" defTabSz="1625529" rtl="0" eaLnBrk="1" latinLnBrk="0" hangingPunct="1">
              <a:lnSpc>
                <a:spcPct val="90000"/>
              </a:lnSpc>
              <a:spcBef>
                <a:spcPct val="0"/>
              </a:spcBef>
              <a:buNone/>
              <a:defRPr kumimoji="1" sz="7822" kern="1200">
                <a:solidFill>
                  <a:schemeClr val="tx1"/>
                </a:solidFill>
                <a:latin typeface="+mj-lt"/>
                <a:ea typeface="+mj-ea"/>
                <a:cs typeface="+mj-cs"/>
              </a:defRPr>
            </a:lvl1pPr>
          </a:lstStyle>
          <a:p>
            <a:r>
              <a:rPr lang="ja-JP" altLang="en-US" sz="4000"/>
              <a:t>生徒指導提要</a:t>
            </a:r>
          </a:p>
        </p:txBody>
      </p:sp>
      <p:sp>
        <p:nvSpPr>
          <p:cNvPr id="6" name="正方形/長方形 5">
            <a:extLst>
              <a:ext uri="{FF2B5EF4-FFF2-40B4-BE49-F238E27FC236}">
                <a16:creationId xmlns:a16="http://schemas.microsoft.com/office/drawing/2014/main" id="{5E827AD8-767C-392A-13B4-6B4439E08CD3}"/>
              </a:ext>
            </a:extLst>
          </p:cNvPr>
          <p:cNvSpPr/>
          <p:nvPr/>
        </p:nvSpPr>
        <p:spPr>
          <a:xfrm>
            <a:off x="6083324" y="5259489"/>
            <a:ext cx="5587443"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B664818E-5BA2-B5A2-21E4-39CCEB9F914D}"/>
              </a:ext>
            </a:extLst>
          </p:cNvPr>
          <p:cNvSpPr/>
          <p:nvPr/>
        </p:nvSpPr>
        <p:spPr>
          <a:xfrm>
            <a:off x="1490097" y="9508064"/>
            <a:ext cx="2067750"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E76C9A0F-D7D3-59A9-A0E1-4B682AF7C291}"/>
              </a:ext>
            </a:extLst>
          </p:cNvPr>
          <p:cNvSpPr/>
          <p:nvPr/>
        </p:nvSpPr>
        <p:spPr>
          <a:xfrm>
            <a:off x="9211681" y="4325565"/>
            <a:ext cx="2060378"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3675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1E9557D0-77BD-96A0-FBC7-F1D2B81F6528}"/>
              </a:ext>
            </a:extLst>
          </p:cNvPr>
          <p:cNvSpPr>
            <a:spLocks noGrp="1"/>
          </p:cNvSpPr>
          <p:nvPr>
            <p:ph idx="1"/>
          </p:nvPr>
        </p:nvSpPr>
        <p:spPr>
          <a:xfrm>
            <a:off x="1490097" y="2683936"/>
            <a:ext cx="18693944" cy="8701120"/>
          </a:xfrm>
        </p:spPr>
        <p:txBody>
          <a:bodyPr>
            <a:noAutofit/>
          </a:bodyPr>
          <a:lstStyle/>
          <a:p>
            <a:pPr marL="0" indent="0">
              <a:lnSpc>
                <a:spcPct val="100000"/>
              </a:lnSpc>
              <a:buNone/>
            </a:pPr>
            <a:r>
              <a:rPr lang="ja-JP" altLang="en-US" sz="4000"/>
              <a:t>     </a:t>
            </a:r>
            <a:r>
              <a:rPr lang="en-US" altLang="ja-JP" sz="4000"/>
              <a:t>1.2.4 </a:t>
            </a:r>
            <a:r>
              <a:rPr lang="ja-JP" altLang="en-US" sz="4000"/>
              <a:t>課題予防的生徒指導：課題早期発見対応</a:t>
            </a:r>
            <a:endParaRPr lang="en-US" altLang="ja-JP" sz="4000"/>
          </a:p>
          <a:p>
            <a:pPr marL="0" indent="0">
              <a:lnSpc>
                <a:spcPct val="100000"/>
              </a:lnSpc>
              <a:buNone/>
            </a:pPr>
            <a:r>
              <a:rPr lang="ja-JP" altLang="en-US" sz="4000"/>
              <a:t>　特に、早期発見では、いじめアンケートのような質問紙に基づくスクリーニングテストや、</a:t>
            </a:r>
            <a:r>
              <a:rPr lang="en-US" altLang="ja-JP" sz="4000"/>
              <a:t>SC </a:t>
            </a:r>
            <a:r>
              <a:rPr lang="ja-JP" altLang="en-US" sz="4000"/>
              <a:t>やスクールソーシャルワーカーを交えたスクリーニング会議によって気になる児童生徒を早期に見いだして、指導・援助につなげます。</a:t>
            </a:r>
          </a:p>
          <a:p>
            <a:pPr marL="0" indent="0">
              <a:lnSpc>
                <a:spcPct val="100000"/>
              </a:lnSpc>
              <a:buNone/>
            </a:pPr>
            <a:r>
              <a:rPr lang="ja-JP" altLang="en-US" sz="4000"/>
              <a:t>また、早期対応では、主に、</a:t>
            </a:r>
            <a:r>
              <a:rPr lang="ja-JP" altLang="en-US" sz="4000">
                <a:solidFill>
                  <a:srgbClr val="FF0000"/>
                </a:solidFill>
              </a:rPr>
              <a:t>学級・ホームルーム担任</a:t>
            </a:r>
            <a:r>
              <a:rPr lang="ja-JP" altLang="en-US" sz="4000"/>
              <a:t>が生徒指導主事等と協力して、機動的に課題解決を行う</a:t>
            </a:r>
            <a:r>
              <a:rPr lang="ja-JP" altLang="en-US" sz="4000">
                <a:solidFill>
                  <a:srgbClr val="FF0000"/>
                </a:solidFill>
              </a:rPr>
              <a:t>機動的連携型支援チーム</a:t>
            </a:r>
            <a:r>
              <a:rPr lang="ja-JP" altLang="en-US" sz="4000"/>
              <a:t>で対応することとなります。しかし、問題によっては、生徒指導主事や生徒指導担当、教育相談コーディネーター（教育相談担当主任等）や教育相談担当、学年主任、特別支援教育コーディネーター、養護教諭、</a:t>
            </a:r>
            <a:r>
              <a:rPr lang="en-US" altLang="ja-JP" sz="4000"/>
              <a:t>SC</a:t>
            </a:r>
            <a:r>
              <a:rPr lang="ja-JP" altLang="en-US" sz="4000"/>
              <a:t>、</a:t>
            </a:r>
            <a:r>
              <a:rPr lang="en-US" altLang="ja-JP" sz="4000"/>
              <a:t>SSW </a:t>
            </a:r>
            <a:r>
              <a:rPr lang="ja-JP" altLang="en-US" sz="4000"/>
              <a:t>等の教職員が協働して</a:t>
            </a:r>
            <a:r>
              <a:rPr lang="ja-JP" altLang="en-US" sz="4000">
                <a:solidFill>
                  <a:srgbClr val="FF0000"/>
                </a:solidFill>
              </a:rPr>
              <a:t>校内連携型支援チーム</a:t>
            </a:r>
            <a:r>
              <a:rPr lang="ja-JP" altLang="en-US" sz="4000"/>
              <a:t>を編成し、組織的なチーム支援によって早期に対応することが望まれます</a:t>
            </a:r>
            <a:r>
              <a:rPr lang="en-US" altLang="ja-JP" sz="4000"/>
              <a:t> </a:t>
            </a:r>
            <a:r>
              <a:rPr lang="ja-JP" altLang="en-US" sz="4000"/>
              <a:t>。</a:t>
            </a:r>
          </a:p>
        </p:txBody>
      </p:sp>
      <p:sp>
        <p:nvSpPr>
          <p:cNvPr id="3" name="タイトル 1">
            <a:extLst>
              <a:ext uri="{FF2B5EF4-FFF2-40B4-BE49-F238E27FC236}">
                <a16:creationId xmlns:a16="http://schemas.microsoft.com/office/drawing/2014/main" id="{F755CF83-517F-1652-6EAC-8DE75A6ED8EC}"/>
              </a:ext>
            </a:extLst>
          </p:cNvPr>
          <p:cNvSpPr>
            <a:spLocks noGrp="1"/>
          </p:cNvSpPr>
          <p:nvPr>
            <p:ph type="title"/>
          </p:nvPr>
        </p:nvSpPr>
        <p:spPr>
          <a:xfrm>
            <a:off x="6432330" y="806944"/>
            <a:ext cx="6069725" cy="1163746"/>
          </a:xfrm>
        </p:spPr>
        <p:txBody>
          <a:bodyPr>
            <a:normAutofit/>
          </a:bodyPr>
          <a:lstStyle/>
          <a:p>
            <a:r>
              <a:rPr lang="ja-JP" altLang="en-US" sz="4000"/>
              <a:t>教職教養ラストスパート</a:t>
            </a:r>
            <a:endParaRPr kumimoji="1" lang="ja-JP" altLang="en-US" sz="4000"/>
          </a:p>
        </p:txBody>
      </p:sp>
      <p:sp>
        <p:nvSpPr>
          <p:cNvPr id="5" name="タイトル 1">
            <a:extLst>
              <a:ext uri="{FF2B5EF4-FFF2-40B4-BE49-F238E27FC236}">
                <a16:creationId xmlns:a16="http://schemas.microsoft.com/office/drawing/2014/main" id="{83FAC160-7359-630C-B7D8-D230B017A9CA}"/>
              </a:ext>
            </a:extLst>
          </p:cNvPr>
          <p:cNvSpPr txBox="1">
            <a:spLocks/>
          </p:cNvSpPr>
          <p:nvPr/>
        </p:nvSpPr>
        <p:spPr>
          <a:xfrm>
            <a:off x="1726580" y="2046503"/>
            <a:ext cx="5919536" cy="561620"/>
          </a:xfrm>
          <a:prstGeom prst="rect">
            <a:avLst/>
          </a:prstGeom>
        </p:spPr>
        <p:txBody>
          <a:bodyPr vert="horz" lIns="91440" tIns="45720" rIns="91440" bIns="45720" rtlCol="0" anchor="ctr">
            <a:normAutofit fontScale="90000" lnSpcReduction="10000"/>
          </a:bodyPr>
          <a:lstStyle>
            <a:lvl1pPr algn="l" defTabSz="1625529" rtl="0" eaLnBrk="1" latinLnBrk="0" hangingPunct="1">
              <a:lnSpc>
                <a:spcPct val="90000"/>
              </a:lnSpc>
              <a:spcBef>
                <a:spcPct val="0"/>
              </a:spcBef>
              <a:buNone/>
              <a:defRPr kumimoji="1" sz="7822" kern="1200">
                <a:solidFill>
                  <a:schemeClr val="tx1"/>
                </a:solidFill>
                <a:latin typeface="+mj-lt"/>
                <a:ea typeface="+mj-ea"/>
                <a:cs typeface="+mj-cs"/>
              </a:defRPr>
            </a:lvl1pPr>
          </a:lstStyle>
          <a:p>
            <a:r>
              <a:rPr lang="ja-JP" altLang="en-US" sz="4000"/>
              <a:t>生徒指導提要</a:t>
            </a:r>
          </a:p>
        </p:txBody>
      </p:sp>
      <p:sp>
        <p:nvSpPr>
          <p:cNvPr id="6" name="正方形/長方形 5">
            <a:extLst>
              <a:ext uri="{FF2B5EF4-FFF2-40B4-BE49-F238E27FC236}">
                <a16:creationId xmlns:a16="http://schemas.microsoft.com/office/drawing/2014/main" id="{5E827AD8-767C-392A-13B4-6B4439E08CD3}"/>
              </a:ext>
            </a:extLst>
          </p:cNvPr>
          <p:cNvSpPr/>
          <p:nvPr/>
        </p:nvSpPr>
        <p:spPr>
          <a:xfrm>
            <a:off x="8229600" y="6265866"/>
            <a:ext cx="5564513"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B664818E-5BA2-B5A2-21E4-39CCEB9F914D}"/>
              </a:ext>
            </a:extLst>
          </p:cNvPr>
          <p:cNvSpPr/>
          <p:nvPr/>
        </p:nvSpPr>
        <p:spPr>
          <a:xfrm>
            <a:off x="13776308" y="8045024"/>
            <a:ext cx="5060332"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E76C9A0F-D7D3-59A9-A0E1-4B682AF7C291}"/>
              </a:ext>
            </a:extLst>
          </p:cNvPr>
          <p:cNvSpPr/>
          <p:nvPr/>
        </p:nvSpPr>
        <p:spPr>
          <a:xfrm>
            <a:off x="8229600" y="5610571"/>
            <a:ext cx="5546708"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8974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1E9557D0-77BD-96A0-FBC7-F1D2B81F6528}"/>
              </a:ext>
            </a:extLst>
          </p:cNvPr>
          <p:cNvSpPr>
            <a:spLocks noGrp="1"/>
          </p:cNvSpPr>
          <p:nvPr>
            <p:ph idx="1"/>
          </p:nvPr>
        </p:nvSpPr>
        <p:spPr>
          <a:xfrm>
            <a:off x="1490097" y="2289406"/>
            <a:ext cx="18693944" cy="8701120"/>
          </a:xfrm>
        </p:spPr>
        <p:txBody>
          <a:bodyPr>
            <a:noAutofit/>
          </a:bodyPr>
          <a:lstStyle/>
          <a:p>
            <a:pPr marL="0" indent="0">
              <a:lnSpc>
                <a:spcPct val="150000"/>
              </a:lnSpc>
              <a:buNone/>
            </a:pPr>
            <a:r>
              <a:rPr lang="ja-JP" altLang="en-US" sz="4000"/>
              <a:t>     いじめ、不登校、少年非行、児童虐待など</a:t>
            </a:r>
            <a:r>
              <a:rPr lang="ja-JP" altLang="en-US" sz="4000">
                <a:solidFill>
                  <a:srgbClr val="FF0000"/>
                </a:solidFill>
              </a:rPr>
              <a:t>特別な指導・援助</a:t>
            </a:r>
            <a:r>
              <a:rPr lang="ja-JP" altLang="en-US" sz="4000"/>
              <a:t>を必要とする特定の児童生徒を対象に、校内の教職員（教員、</a:t>
            </a:r>
            <a:r>
              <a:rPr lang="en-US" altLang="ja-JP" sz="4000"/>
              <a:t>SC</a:t>
            </a:r>
            <a:r>
              <a:rPr lang="ja-JP" altLang="en-US" sz="4000"/>
              <a:t>、</a:t>
            </a:r>
            <a:r>
              <a:rPr lang="en-US" altLang="ja-JP" sz="4000"/>
              <a:t>SSW </a:t>
            </a:r>
            <a:r>
              <a:rPr lang="ja-JP" altLang="en-US" sz="4000"/>
              <a:t>等）だけでなく、校外の教育委員会等（小中高等学校又は特別支援学校を設置する国公立大学法人、学校法人、大学を設置する地方公共団体の長及び学校設置会社を含む。）、警察、病院、児童相談所、</a:t>
            </a:r>
            <a:r>
              <a:rPr lang="en-US" altLang="ja-JP" sz="4000"/>
              <a:t>NPO </a:t>
            </a:r>
            <a:r>
              <a:rPr lang="ja-JP" altLang="en-US" sz="4000"/>
              <a:t>等の関係機関との連携・協働による課題対応を行うのが、困難課題対応的生徒指導です。困難課題対応的生徒指導においては、学級・ホームルーム担任による個別の支援や学校単独では対応が困難な場合に、生徒指導主事や教育相談コーディネーターを中心にした</a:t>
            </a:r>
            <a:r>
              <a:rPr lang="ja-JP" altLang="en-US" sz="4000">
                <a:solidFill>
                  <a:srgbClr val="FF0000"/>
                </a:solidFill>
              </a:rPr>
              <a:t>校内連携型支援チーム</a:t>
            </a:r>
            <a:r>
              <a:rPr lang="ja-JP" altLang="en-US" sz="4000"/>
              <a:t>を編成したり、校外の専門家を有する関係機関と連携・協働した</a:t>
            </a:r>
            <a:r>
              <a:rPr lang="ja-JP" altLang="en-US" sz="4000">
                <a:solidFill>
                  <a:srgbClr val="FF0000"/>
                </a:solidFill>
              </a:rPr>
              <a:t>ネットワーク型支援チーム</a:t>
            </a:r>
            <a:r>
              <a:rPr lang="ja-JP" altLang="en-US" sz="4000"/>
              <a:t>を編成したりして対応します。</a:t>
            </a:r>
          </a:p>
        </p:txBody>
      </p:sp>
      <p:sp>
        <p:nvSpPr>
          <p:cNvPr id="3" name="タイトル 1">
            <a:extLst>
              <a:ext uri="{FF2B5EF4-FFF2-40B4-BE49-F238E27FC236}">
                <a16:creationId xmlns:a16="http://schemas.microsoft.com/office/drawing/2014/main" id="{F755CF83-517F-1652-6EAC-8DE75A6ED8EC}"/>
              </a:ext>
            </a:extLst>
          </p:cNvPr>
          <p:cNvSpPr>
            <a:spLocks noGrp="1"/>
          </p:cNvSpPr>
          <p:nvPr>
            <p:ph type="title"/>
          </p:nvPr>
        </p:nvSpPr>
        <p:spPr>
          <a:xfrm>
            <a:off x="6432330" y="806944"/>
            <a:ext cx="6069725" cy="1163746"/>
          </a:xfrm>
        </p:spPr>
        <p:txBody>
          <a:bodyPr>
            <a:normAutofit/>
          </a:bodyPr>
          <a:lstStyle/>
          <a:p>
            <a:r>
              <a:rPr lang="ja-JP" altLang="en-US" sz="4000"/>
              <a:t>教職教養ラストスパート</a:t>
            </a:r>
            <a:endParaRPr kumimoji="1" lang="ja-JP" altLang="en-US" sz="4000"/>
          </a:p>
        </p:txBody>
      </p:sp>
      <p:sp>
        <p:nvSpPr>
          <p:cNvPr id="5" name="タイトル 1">
            <a:extLst>
              <a:ext uri="{FF2B5EF4-FFF2-40B4-BE49-F238E27FC236}">
                <a16:creationId xmlns:a16="http://schemas.microsoft.com/office/drawing/2014/main" id="{83FAC160-7359-630C-B7D8-D230B017A9CA}"/>
              </a:ext>
            </a:extLst>
          </p:cNvPr>
          <p:cNvSpPr txBox="1">
            <a:spLocks/>
          </p:cNvSpPr>
          <p:nvPr/>
        </p:nvSpPr>
        <p:spPr>
          <a:xfrm>
            <a:off x="1776457" y="1727786"/>
            <a:ext cx="5919536" cy="561620"/>
          </a:xfrm>
          <a:prstGeom prst="rect">
            <a:avLst/>
          </a:prstGeom>
        </p:spPr>
        <p:txBody>
          <a:bodyPr vert="horz" lIns="91440" tIns="45720" rIns="91440" bIns="45720" rtlCol="0" anchor="ctr">
            <a:normAutofit fontScale="90000" lnSpcReduction="10000"/>
          </a:bodyPr>
          <a:lstStyle>
            <a:lvl1pPr algn="l" defTabSz="1625529" rtl="0" eaLnBrk="1" latinLnBrk="0" hangingPunct="1">
              <a:lnSpc>
                <a:spcPct val="90000"/>
              </a:lnSpc>
              <a:spcBef>
                <a:spcPct val="0"/>
              </a:spcBef>
              <a:buNone/>
              <a:defRPr kumimoji="1" sz="7822" kern="1200">
                <a:solidFill>
                  <a:schemeClr val="tx1"/>
                </a:solidFill>
                <a:latin typeface="+mj-lt"/>
                <a:ea typeface="+mj-ea"/>
                <a:cs typeface="+mj-cs"/>
              </a:defRPr>
            </a:lvl1pPr>
          </a:lstStyle>
          <a:p>
            <a:r>
              <a:rPr lang="ja-JP" altLang="en-US" sz="4000"/>
              <a:t>生徒指導提要</a:t>
            </a:r>
          </a:p>
        </p:txBody>
      </p:sp>
      <p:sp>
        <p:nvSpPr>
          <p:cNvPr id="6" name="正方形/長方形 5">
            <a:extLst>
              <a:ext uri="{FF2B5EF4-FFF2-40B4-BE49-F238E27FC236}">
                <a16:creationId xmlns:a16="http://schemas.microsoft.com/office/drawing/2014/main" id="{5E827AD8-767C-392A-13B4-6B4439E08CD3}"/>
              </a:ext>
            </a:extLst>
          </p:cNvPr>
          <p:cNvSpPr/>
          <p:nvPr/>
        </p:nvSpPr>
        <p:spPr>
          <a:xfrm>
            <a:off x="11246142" y="8920430"/>
            <a:ext cx="5060332"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B664818E-5BA2-B5A2-21E4-39CCEB9F914D}"/>
              </a:ext>
            </a:extLst>
          </p:cNvPr>
          <p:cNvSpPr/>
          <p:nvPr/>
        </p:nvSpPr>
        <p:spPr>
          <a:xfrm>
            <a:off x="12812031" y="9836491"/>
            <a:ext cx="6041233"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E76C9A0F-D7D3-59A9-A0E1-4B682AF7C291}"/>
              </a:ext>
            </a:extLst>
          </p:cNvPr>
          <p:cNvSpPr/>
          <p:nvPr/>
        </p:nvSpPr>
        <p:spPr>
          <a:xfrm>
            <a:off x="11837324" y="2522336"/>
            <a:ext cx="4039985"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0493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1E9557D0-77BD-96A0-FBC7-F1D2B81F6528}"/>
              </a:ext>
            </a:extLst>
          </p:cNvPr>
          <p:cNvSpPr>
            <a:spLocks noGrp="1"/>
          </p:cNvSpPr>
          <p:nvPr>
            <p:ph idx="1"/>
          </p:nvPr>
        </p:nvSpPr>
        <p:spPr>
          <a:xfrm>
            <a:off x="1490097" y="2289406"/>
            <a:ext cx="18693944" cy="8701120"/>
          </a:xfrm>
        </p:spPr>
        <p:txBody>
          <a:bodyPr>
            <a:noAutofit/>
          </a:bodyPr>
          <a:lstStyle/>
          <a:p>
            <a:pPr marL="0" indent="0">
              <a:lnSpc>
                <a:spcPct val="150000"/>
              </a:lnSpc>
              <a:buNone/>
            </a:pPr>
            <a:r>
              <a:rPr lang="ja-JP" altLang="en-US" sz="4000"/>
              <a:t>    児童生徒の背景には、児童生徒の個人の性格や社会性、学習障害・注意欠陥多動性障害・自閉症などの</a:t>
            </a:r>
            <a:r>
              <a:rPr lang="ja-JP" altLang="en-US" sz="4000">
                <a:solidFill>
                  <a:srgbClr val="FF0000"/>
                </a:solidFill>
              </a:rPr>
              <a:t>発達障害</a:t>
            </a:r>
            <a:r>
              <a:rPr lang="en-US" altLang="ja-JP" sz="4000"/>
              <a:t>[*10]</a:t>
            </a:r>
            <a:r>
              <a:rPr lang="ja-JP" altLang="en-US" sz="4000"/>
              <a:t>といった個人的要因、児童虐待・家庭内暴力・家庭内の葛藤・経済的困難などの家庭的要因、また、友人間での人間関係に関する要因など、様々な要因が絡んでいます。学校として、このような課題の背景を十分に理解した上で、課題に応じて管理職、生徒指導主事、学級・ホームルーム担任、養護教諭、</a:t>
            </a:r>
            <a:r>
              <a:rPr lang="en-US" altLang="ja-JP" sz="4000"/>
              <a:t>SC</a:t>
            </a:r>
            <a:r>
              <a:rPr lang="ja-JP" altLang="en-US" sz="4000"/>
              <a:t>、</a:t>
            </a:r>
            <a:r>
              <a:rPr lang="en-US" altLang="ja-JP" sz="4000"/>
              <a:t>SSW </a:t>
            </a:r>
            <a:r>
              <a:rPr lang="ja-JP" altLang="en-US" sz="4000"/>
              <a:t>等の専門家で構成される</a:t>
            </a:r>
            <a:r>
              <a:rPr lang="ja-JP" altLang="en-US" sz="4000">
                <a:solidFill>
                  <a:srgbClr val="FF0000"/>
                </a:solidFill>
              </a:rPr>
              <a:t>校内連携型支援チーム</a:t>
            </a:r>
            <a:r>
              <a:rPr lang="ja-JP" altLang="en-US" sz="4000"/>
              <a:t>や、関係機関等との連携・協働による</a:t>
            </a:r>
            <a:r>
              <a:rPr lang="ja-JP" altLang="en-US" sz="4000">
                <a:solidFill>
                  <a:srgbClr val="FF0000"/>
                </a:solidFill>
              </a:rPr>
              <a:t>ネットワーク型支援チーム</a:t>
            </a:r>
            <a:r>
              <a:rPr lang="ja-JP" altLang="en-US" sz="4000"/>
              <a:t>を編成して、</a:t>
            </a:r>
            <a:r>
              <a:rPr lang="ja-JP" altLang="en-US" sz="4000">
                <a:solidFill>
                  <a:srgbClr val="FF0000"/>
                </a:solidFill>
              </a:rPr>
              <a:t>計画的・組織的・継続的</a:t>
            </a:r>
            <a:r>
              <a:rPr lang="ja-JP" altLang="en-US" sz="4000"/>
              <a:t>な指導・援助を行うことが求められます。</a:t>
            </a:r>
          </a:p>
          <a:p>
            <a:pPr marL="0" indent="0">
              <a:lnSpc>
                <a:spcPct val="150000"/>
              </a:lnSpc>
              <a:buNone/>
            </a:pPr>
            <a:endParaRPr lang="ja-JP" altLang="en-US" sz="4000"/>
          </a:p>
        </p:txBody>
      </p:sp>
      <p:sp>
        <p:nvSpPr>
          <p:cNvPr id="3" name="タイトル 1">
            <a:extLst>
              <a:ext uri="{FF2B5EF4-FFF2-40B4-BE49-F238E27FC236}">
                <a16:creationId xmlns:a16="http://schemas.microsoft.com/office/drawing/2014/main" id="{F755CF83-517F-1652-6EAC-8DE75A6ED8EC}"/>
              </a:ext>
            </a:extLst>
          </p:cNvPr>
          <p:cNvSpPr>
            <a:spLocks noGrp="1"/>
          </p:cNvSpPr>
          <p:nvPr>
            <p:ph type="title"/>
          </p:nvPr>
        </p:nvSpPr>
        <p:spPr>
          <a:xfrm>
            <a:off x="6432330" y="806944"/>
            <a:ext cx="6069725" cy="1163746"/>
          </a:xfrm>
        </p:spPr>
        <p:txBody>
          <a:bodyPr>
            <a:normAutofit/>
          </a:bodyPr>
          <a:lstStyle/>
          <a:p>
            <a:r>
              <a:rPr lang="ja-JP" altLang="en-US" sz="4000"/>
              <a:t>教職教養ラストスパート</a:t>
            </a:r>
            <a:endParaRPr kumimoji="1" lang="ja-JP" altLang="en-US" sz="4000"/>
          </a:p>
        </p:txBody>
      </p:sp>
      <p:sp>
        <p:nvSpPr>
          <p:cNvPr id="5" name="タイトル 1">
            <a:extLst>
              <a:ext uri="{FF2B5EF4-FFF2-40B4-BE49-F238E27FC236}">
                <a16:creationId xmlns:a16="http://schemas.microsoft.com/office/drawing/2014/main" id="{83FAC160-7359-630C-B7D8-D230B017A9CA}"/>
              </a:ext>
            </a:extLst>
          </p:cNvPr>
          <p:cNvSpPr txBox="1">
            <a:spLocks/>
          </p:cNvSpPr>
          <p:nvPr/>
        </p:nvSpPr>
        <p:spPr>
          <a:xfrm>
            <a:off x="1776457" y="1727786"/>
            <a:ext cx="5919536" cy="561620"/>
          </a:xfrm>
          <a:prstGeom prst="rect">
            <a:avLst/>
          </a:prstGeom>
        </p:spPr>
        <p:txBody>
          <a:bodyPr vert="horz" lIns="91440" tIns="45720" rIns="91440" bIns="45720" rtlCol="0" anchor="ctr">
            <a:normAutofit fontScale="90000" lnSpcReduction="10000"/>
          </a:bodyPr>
          <a:lstStyle>
            <a:lvl1pPr algn="l" defTabSz="1625529" rtl="0" eaLnBrk="1" latinLnBrk="0" hangingPunct="1">
              <a:lnSpc>
                <a:spcPct val="90000"/>
              </a:lnSpc>
              <a:spcBef>
                <a:spcPct val="0"/>
              </a:spcBef>
              <a:buNone/>
              <a:defRPr kumimoji="1" sz="7822" kern="1200">
                <a:solidFill>
                  <a:schemeClr val="tx1"/>
                </a:solidFill>
                <a:latin typeface="+mj-lt"/>
                <a:ea typeface="+mj-ea"/>
                <a:cs typeface="+mj-cs"/>
              </a:defRPr>
            </a:lvl1pPr>
          </a:lstStyle>
          <a:p>
            <a:r>
              <a:rPr lang="ja-JP" altLang="en-US" sz="4000"/>
              <a:t>生徒指導提要</a:t>
            </a:r>
          </a:p>
        </p:txBody>
      </p:sp>
      <p:sp>
        <p:nvSpPr>
          <p:cNvPr id="6" name="正方形/長方形 5">
            <a:extLst>
              <a:ext uri="{FF2B5EF4-FFF2-40B4-BE49-F238E27FC236}">
                <a16:creationId xmlns:a16="http://schemas.microsoft.com/office/drawing/2014/main" id="{5E827AD8-767C-392A-13B4-6B4439E08CD3}"/>
              </a:ext>
            </a:extLst>
          </p:cNvPr>
          <p:cNvSpPr/>
          <p:nvPr/>
        </p:nvSpPr>
        <p:spPr>
          <a:xfrm>
            <a:off x="14787364" y="7108255"/>
            <a:ext cx="5060332"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B664818E-5BA2-B5A2-21E4-39CCEB9F914D}"/>
              </a:ext>
            </a:extLst>
          </p:cNvPr>
          <p:cNvSpPr/>
          <p:nvPr/>
        </p:nvSpPr>
        <p:spPr>
          <a:xfrm>
            <a:off x="10268336" y="8024316"/>
            <a:ext cx="6041233"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E76C9A0F-D7D3-59A9-A0E1-4B682AF7C291}"/>
              </a:ext>
            </a:extLst>
          </p:cNvPr>
          <p:cNvSpPr/>
          <p:nvPr/>
        </p:nvSpPr>
        <p:spPr>
          <a:xfrm>
            <a:off x="7206157" y="3503238"/>
            <a:ext cx="1987719"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E6DE94A0-F380-42AA-C469-9ED92631AB77}"/>
              </a:ext>
            </a:extLst>
          </p:cNvPr>
          <p:cNvSpPr/>
          <p:nvPr/>
        </p:nvSpPr>
        <p:spPr>
          <a:xfrm>
            <a:off x="19302153" y="7968547"/>
            <a:ext cx="545543"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A06C8D3C-EA61-EDBE-AFC9-C504EAE6ED0B}"/>
              </a:ext>
            </a:extLst>
          </p:cNvPr>
          <p:cNvSpPr/>
          <p:nvPr/>
        </p:nvSpPr>
        <p:spPr>
          <a:xfrm>
            <a:off x="1490098" y="8841734"/>
            <a:ext cx="5126834"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6656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par>
                                <p:cTn id="23" presetID="22" presetClass="exit" presetSubtype="4" fill="hold" grpId="0" nodeType="withEffect">
                                  <p:stCondLst>
                                    <p:cond delay="0"/>
                                  </p:stCondLst>
                                  <p:childTnLst>
                                    <p:animEffect transition="out" filter="wipe(down)">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2"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1E9557D0-77BD-96A0-FBC7-F1D2B81F6528}"/>
              </a:ext>
            </a:extLst>
          </p:cNvPr>
          <p:cNvSpPr>
            <a:spLocks noGrp="1"/>
          </p:cNvSpPr>
          <p:nvPr>
            <p:ph idx="1"/>
          </p:nvPr>
        </p:nvSpPr>
        <p:spPr>
          <a:xfrm>
            <a:off x="1490097" y="2289406"/>
            <a:ext cx="18693944" cy="8701120"/>
          </a:xfrm>
        </p:spPr>
        <p:txBody>
          <a:bodyPr>
            <a:noAutofit/>
          </a:bodyPr>
          <a:lstStyle/>
          <a:p>
            <a:pPr marL="0" indent="0">
              <a:lnSpc>
                <a:spcPct val="150000"/>
              </a:lnSpc>
              <a:buNone/>
            </a:pPr>
            <a:r>
              <a:rPr lang="ja-JP" altLang="en-US" sz="4000"/>
              <a:t>このように、発達支持的生徒指導や課題予防的生徒指導（課題未然防止教育）の在り方を改善していくことが、生徒指導上の諸課題の</a:t>
            </a:r>
            <a:r>
              <a:rPr lang="ja-JP" altLang="en-US" sz="4000">
                <a:solidFill>
                  <a:srgbClr val="FF0000"/>
                </a:solidFill>
              </a:rPr>
              <a:t>未然防止や再発防止</a:t>
            </a:r>
            <a:r>
              <a:rPr lang="ja-JP" altLang="en-US" sz="4000"/>
              <a:t>につながり、課題早期発見対応や困難課題対応的生徒指導を広い視点から捉え直すことが、発達支持的生徒指導につながるという円環的な関係にあると言えます。その意味からも、これからの生徒指導においては、特に</a:t>
            </a:r>
            <a:r>
              <a:rPr lang="ja-JP" altLang="en-US" sz="4000">
                <a:solidFill>
                  <a:srgbClr val="FF0000"/>
                </a:solidFill>
              </a:rPr>
              <a:t>常態的・先行的（プロアクティブ）</a:t>
            </a:r>
            <a:r>
              <a:rPr lang="ja-JP" altLang="en-US" sz="4000"/>
              <a:t>な生徒指導の創意工夫が一層必要になると考えられます。</a:t>
            </a:r>
          </a:p>
        </p:txBody>
      </p:sp>
      <p:sp>
        <p:nvSpPr>
          <p:cNvPr id="3" name="タイトル 1">
            <a:extLst>
              <a:ext uri="{FF2B5EF4-FFF2-40B4-BE49-F238E27FC236}">
                <a16:creationId xmlns:a16="http://schemas.microsoft.com/office/drawing/2014/main" id="{F755CF83-517F-1652-6EAC-8DE75A6ED8EC}"/>
              </a:ext>
            </a:extLst>
          </p:cNvPr>
          <p:cNvSpPr>
            <a:spLocks noGrp="1"/>
          </p:cNvSpPr>
          <p:nvPr>
            <p:ph type="title"/>
          </p:nvPr>
        </p:nvSpPr>
        <p:spPr>
          <a:xfrm>
            <a:off x="6432330" y="806944"/>
            <a:ext cx="6069725" cy="1163746"/>
          </a:xfrm>
        </p:spPr>
        <p:txBody>
          <a:bodyPr>
            <a:normAutofit/>
          </a:bodyPr>
          <a:lstStyle/>
          <a:p>
            <a:r>
              <a:rPr lang="ja-JP" altLang="en-US" sz="4000"/>
              <a:t>教職教養ラストスパート</a:t>
            </a:r>
            <a:endParaRPr kumimoji="1" lang="ja-JP" altLang="en-US" sz="4000"/>
          </a:p>
        </p:txBody>
      </p:sp>
      <p:sp>
        <p:nvSpPr>
          <p:cNvPr id="5" name="タイトル 1">
            <a:extLst>
              <a:ext uri="{FF2B5EF4-FFF2-40B4-BE49-F238E27FC236}">
                <a16:creationId xmlns:a16="http://schemas.microsoft.com/office/drawing/2014/main" id="{83FAC160-7359-630C-B7D8-D230B017A9CA}"/>
              </a:ext>
            </a:extLst>
          </p:cNvPr>
          <p:cNvSpPr txBox="1">
            <a:spLocks/>
          </p:cNvSpPr>
          <p:nvPr/>
        </p:nvSpPr>
        <p:spPr>
          <a:xfrm>
            <a:off x="1776457" y="1727786"/>
            <a:ext cx="5919536" cy="561620"/>
          </a:xfrm>
          <a:prstGeom prst="rect">
            <a:avLst/>
          </a:prstGeom>
        </p:spPr>
        <p:txBody>
          <a:bodyPr vert="horz" lIns="91440" tIns="45720" rIns="91440" bIns="45720" rtlCol="0" anchor="ctr">
            <a:normAutofit fontScale="90000" lnSpcReduction="10000"/>
          </a:bodyPr>
          <a:lstStyle>
            <a:lvl1pPr algn="l" defTabSz="1625529" rtl="0" eaLnBrk="1" latinLnBrk="0" hangingPunct="1">
              <a:lnSpc>
                <a:spcPct val="90000"/>
              </a:lnSpc>
              <a:spcBef>
                <a:spcPct val="0"/>
              </a:spcBef>
              <a:buNone/>
              <a:defRPr kumimoji="1" sz="7822" kern="1200">
                <a:solidFill>
                  <a:schemeClr val="tx1"/>
                </a:solidFill>
                <a:latin typeface="+mj-lt"/>
                <a:ea typeface="+mj-ea"/>
                <a:cs typeface="+mj-cs"/>
              </a:defRPr>
            </a:lvl1pPr>
          </a:lstStyle>
          <a:p>
            <a:r>
              <a:rPr lang="ja-JP" altLang="en-US" sz="4000"/>
              <a:t>生徒指導提要</a:t>
            </a:r>
          </a:p>
        </p:txBody>
      </p:sp>
      <p:sp>
        <p:nvSpPr>
          <p:cNvPr id="6" name="正方形/長方形 5">
            <a:extLst>
              <a:ext uri="{FF2B5EF4-FFF2-40B4-BE49-F238E27FC236}">
                <a16:creationId xmlns:a16="http://schemas.microsoft.com/office/drawing/2014/main" id="{5E827AD8-767C-392A-13B4-6B4439E08CD3}"/>
              </a:ext>
            </a:extLst>
          </p:cNvPr>
          <p:cNvSpPr/>
          <p:nvPr/>
        </p:nvSpPr>
        <p:spPr>
          <a:xfrm>
            <a:off x="13288951" y="6096000"/>
            <a:ext cx="6013201"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E76C9A0F-D7D3-59A9-A0E1-4B682AF7C291}"/>
              </a:ext>
            </a:extLst>
          </p:cNvPr>
          <p:cNvSpPr/>
          <p:nvPr/>
        </p:nvSpPr>
        <p:spPr>
          <a:xfrm>
            <a:off x="13793504" y="3344783"/>
            <a:ext cx="4527747"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E6DE94A0-F380-42AA-C469-9ED92631AB77}"/>
              </a:ext>
            </a:extLst>
          </p:cNvPr>
          <p:cNvSpPr/>
          <p:nvPr/>
        </p:nvSpPr>
        <p:spPr>
          <a:xfrm>
            <a:off x="1503685" y="6991614"/>
            <a:ext cx="1904533" cy="597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3294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par>
                                <p:cTn id="13" presetID="22" presetClass="exit" presetSubtype="4" fill="hold" grpId="0" nodeType="withEffect">
                                  <p:stCondLst>
                                    <p:cond delay="0"/>
                                  </p:stCondLst>
                                  <p:childTnLst>
                                    <p:animEffect transition="out" filter="wipe(down)">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4BA3C0-A444-CAD7-9B62-326A476C8419}"/>
              </a:ext>
            </a:extLst>
          </p:cNvPr>
          <p:cNvSpPr>
            <a:spLocks noGrp="1"/>
          </p:cNvSpPr>
          <p:nvPr>
            <p:ph type="ctrTitle"/>
          </p:nvPr>
        </p:nvSpPr>
        <p:spPr>
          <a:xfrm>
            <a:off x="7922419" y="730392"/>
            <a:ext cx="5829300" cy="1052688"/>
          </a:xfrm>
        </p:spPr>
        <p:txBody>
          <a:bodyPr>
            <a:normAutofit/>
          </a:bodyPr>
          <a:lstStyle/>
          <a:p>
            <a:r>
              <a:rPr lang="ja-JP" altLang="en-US" sz="4000"/>
              <a:t>教職教養ラストスパート</a:t>
            </a:r>
          </a:p>
        </p:txBody>
      </p:sp>
      <p:sp>
        <p:nvSpPr>
          <p:cNvPr id="3" name="字幕 2">
            <a:extLst>
              <a:ext uri="{FF2B5EF4-FFF2-40B4-BE49-F238E27FC236}">
                <a16:creationId xmlns:a16="http://schemas.microsoft.com/office/drawing/2014/main" id="{3EB80A4A-505A-C7F7-99AD-B1E2FCC686CF}"/>
              </a:ext>
            </a:extLst>
          </p:cNvPr>
          <p:cNvSpPr>
            <a:spLocks noGrp="1"/>
          </p:cNvSpPr>
          <p:nvPr>
            <p:ph type="subTitle" idx="1"/>
          </p:nvPr>
        </p:nvSpPr>
        <p:spPr>
          <a:xfrm>
            <a:off x="1285103" y="2285048"/>
            <a:ext cx="18905838" cy="8943057"/>
          </a:xfrm>
        </p:spPr>
        <p:txBody>
          <a:bodyPr>
            <a:normAutofit fontScale="92500" lnSpcReduction="10000"/>
          </a:bodyPr>
          <a:lstStyle/>
          <a:p>
            <a:pPr algn="l"/>
            <a:r>
              <a:rPr kumimoji="1" lang="ja-JP" altLang="en-US"/>
              <a:t>学習指導要領</a:t>
            </a:r>
            <a:endParaRPr kumimoji="1" lang="en-US" altLang="ja-JP"/>
          </a:p>
          <a:p>
            <a:pPr algn="l"/>
            <a:endParaRPr lang="en-US" altLang="ja-JP"/>
          </a:p>
          <a:p>
            <a:pPr algn="l"/>
            <a:r>
              <a:rPr lang="ja-JP" altLang="en-US"/>
              <a:t>１</a:t>
            </a:r>
            <a:r>
              <a:rPr lang="en-US" altLang="ja-JP"/>
              <a:t>【</a:t>
            </a:r>
            <a:r>
              <a:rPr lang="ja-JP" altLang="en-US"/>
              <a:t>第</a:t>
            </a:r>
            <a:r>
              <a:rPr lang="en-US" altLang="ja-JP"/>
              <a:t>1</a:t>
            </a:r>
            <a:r>
              <a:rPr lang="ja-JP" altLang="en-US"/>
              <a:t>　小学校教育の基本と教育課程の役割</a:t>
            </a:r>
            <a:r>
              <a:rPr lang="en-US" altLang="ja-JP"/>
              <a:t>】</a:t>
            </a:r>
          </a:p>
          <a:p>
            <a:pPr algn="l"/>
            <a:endParaRPr lang="en-US" altLang="ja-JP"/>
          </a:p>
          <a:p>
            <a:pPr algn="l"/>
            <a:r>
              <a:rPr kumimoji="1" lang="ja-JP" altLang="en-US"/>
              <a:t>３　２の </a:t>
            </a:r>
            <a:r>
              <a:rPr kumimoji="1" lang="en-US" altLang="ja-JP"/>
              <a:t>(1) </a:t>
            </a:r>
            <a:r>
              <a:rPr kumimoji="1" lang="ja-JP" altLang="en-US"/>
              <a:t>から </a:t>
            </a:r>
            <a:r>
              <a:rPr kumimoji="1" lang="en-US" altLang="ja-JP"/>
              <a:t>(3) </a:t>
            </a:r>
            <a:r>
              <a:rPr kumimoji="1" lang="ja-JP" altLang="en-US"/>
              <a:t>までに掲げる事項の実現を図り，</a:t>
            </a:r>
            <a:r>
              <a:rPr kumimoji="1" lang="ja-JP" altLang="en-US">
                <a:solidFill>
                  <a:srgbClr val="FF0000"/>
                </a:solidFill>
              </a:rPr>
              <a:t>豊かな創造性</a:t>
            </a:r>
            <a:r>
              <a:rPr kumimoji="1" lang="ja-JP" altLang="en-US"/>
              <a:t>を備え持続可能</a:t>
            </a:r>
            <a:r>
              <a:rPr kumimoji="1" lang="ja-JP" altLang="en-US">
                <a:solidFill>
                  <a:srgbClr val="FF0000"/>
                </a:solidFill>
              </a:rPr>
              <a:t>な社会</a:t>
            </a:r>
            <a:r>
              <a:rPr kumimoji="1" lang="ja-JP" altLang="en-US"/>
              <a:t>の創り手となることが期待される児童に，</a:t>
            </a:r>
            <a:r>
              <a:rPr kumimoji="1" lang="ja-JP" altLang="en-US">
                <a:solidFill>
                  <a:srgbClr val="FF0000"/>
                </a:solidFill>
              </a:rPr>
              <a:t>生きる力</a:t>
            </a:r>
            <a:r>
              <a:rPr kumimoji="1" lang="ja-JP" altLang="en-US"/>
              <a:t>を育むことを目指すに当たっては，学校教育全体並びに各教科，道徳科，外国語活動，総合的な学習の時間及び特別活動（以下「各教科等」という。ただし，第２の３の </a:t>
            </a:r>
            <a:r>
              <a:rPr kumimoji="1" lang="en-US" altLang="ja-JP"/>
              <a:t>(2) </a:t>
            </a:r>
            <a:r>
              <a:rPr kumimoji="1" lang="ja-JP" altLang="en-US"/>
              <a:t>のア及びウにおいて，特別活動については学級活動（学校給食に係るものを除く。）に限る。）の指導を通してどのような資質・能力の育成を目指すのかを明確にしながら，教育活動の充実を図るものとする。その際，</a:t>
            </a:r>
            <a:r>
              <a:rPr kumimoji="1" lang="ja-JP" altLang="en-US">
                <a:solidFill>
                  <a:srgbClr val="FF0000"/>
                </a:solidFill>
              </a:rPr>
              <a:t>児童の発達の段階</a:t>
            </a:r>
            <a:r>
              <a:rPr kumimoji="1" lang="ja-JP" altLang="en-US"/>
              <a:t>や</a:t>
            </a:r>
            <a:r>
              <a:rPr kumimoji="1" lang="ja-JP" altLang="en-US">
                <a:solidFill>
                  <a:srgbClr val="FF0000"/>
                </a:solidFill>
              </a:rPr>
              <a:t>特性</a:t>
            </a:r>
            <a:r>
              <a:rPr kumimoji="1" lang="ja-JP" altLang="en-US"/>
              <a:t>等を踏まえつつ，次に掲げることが偏りなく実現できるようにするものとする。</a:t>
            </a:r>
          </a:p>
          <a:p>
            <a:pPr algn="l"/>
            <a:r>
              <a:rPr kumimoji="1" lang="en-US" altLang="ja-JP"/>
              <a:t>(1) </a:t>
            </a:r>
            <a:r>
              <a:rPr kumimoji="1" lang="ja-JP" altLang="en-US">
                <a:solidFill>
                  <a:srgbClr val="FF0000"/>
                </a:solidFill>
              </a:rPr>
              <a:t>知識及び技能</a:t>
            </a:r>
            <a:r>
              <a:rPr kumimoji="1" lang="ja-JP" altLang="en-US"/>
              <a:t>が習得されるようにすること。</a:t>
            </a:r>
          </a:p>
          <a:p>
            <a:pPr algn="l"/>
            <a:r>
              <a:rPr kumimoji="1" lang="en-US" altLang="ja-JP"/>
              <a:t>(2) </a:t>
            </a:r>
            <a:r>
              <a:rPr kumimoji="1" lang="ja-JP" altLang="en-US">
                <a:solidFill>
                  <a:srgbClr val="FF0000"/>
                </a:solidFill>
              </a:rPr>
              <a:t>思考力，判断力，表現力等</a:t>
            </a:r>
            <a:r>
              <a:rPr kumimoji="1" lang="ja-JP" altLang="en-US"/>
              <a:t>を育成すること。</a:t>
            </a:r>
          </a:p>
          <a:p>
            <a:pPr algn="l"/>
            <a:r>
              <a:rPr kumimoji="1" lang="en-US" altLang="ja-JP"/>
              <a:t>(3) </a:t>
            </a:r>
            <a:r>
              <a:rPr kumimoji="1" lang="ja-JP" altLang="en-US">
                <a:solidFill>
                  <a:srgbClr val="FF0000"/>
                </a:solidFill>
              </a:rPr>
              <a:t>学びに向かう力，人間性等</a:t>
            </a:r>
            <a:r>
              <a:rPr kumimoji="1" lang="ja-JP" altLang="en-US"/>
              <a:t>を涵養すること。</a:t>
            </a:r>
            <a:endParaRPr kumimoji="1" lang="en-US" altLang="ja-JP"/>
          </a:p>
        </p:txBody>
      </p:sp>
      <p:sp>
        <p:nvSpPr>
          <p:cNvPr id="4" name="正方形/長方形 3">
            <a:extLst>
              <a:ext uri="{FF2B5EF4-FFF2-40B4-BE49-F238E27FC236}">
                <a16:creationId xmlns:a16="http://schemas.microsoft.com/office/drawing/2014/main" id="{51CBFEF8-2527-120B-428F-050EB4847D0B}"/>
              </a:ext>
            </a:extLst>
          </p:cNvPr>
          <p:cNvSpPr/>
          <p:nvPr/>
        </p:nvSpPr>
        <p:spPr>
          <a:xfrm>
            <a:off x="13309350" y="5068724"/>
            <a:ext cx="2981407" cy="46580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89318CA6-871D-944D-C567-EBEF75CDF29E}"/>
              </a:ext>
            </a:extLst>
          </p:cNvPr>
          <p:cNvSpPr/>
          <p:nvPr/>
        </p:nvSpPr>
        <p:spPr>
          <a:xfrm>
            <a:off x="1285103" y="5534526"/>
            <a:ext cx="1602476" cy="46580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1B30A372-07CF-125D-639F-677DB7DA2FA6}"/>
              </a:ext>
            </a:extLst>
          </p:cNvPr>
          <p:cNvSpPr/>
          <p:nvPr/>
        </p:nvSpPr>
        <p:spPr>
          <a:xfrm>
            <a:off x="12261016" y="5570692"/>
            <a:ext cx="1936248" cy="5253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802C250F-6712-43D2-243F-A490FBFCD822}"/>
              </a:ext>
            </a:extLst>
          </p:cNvPr>
          <p:cNvSpPr/>
          <p:nvPr/>
        </p:nvSpPr>
        <p:spPr>
          <a:xfrm>
            <a:off x="9346365" y="7818388"/>
            <a:ext cx="3962985" cy="52530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1BA7E17B-F75C-317B-567F-455D85D3EB79}"/>
              </a:ext>
            </a:extLst>
          </p:cNvPr>
          <p:cNvSpPr/>
          <p:nvPr/>
        </p:nvSpPr>
        <p:spPr>
          <a:xfrm>
            <a:off x="13751720" y="7915512"/>
            <a:ext cx="974934" cy="52530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90844A85-070B-BBB0-03A9-70870ABC4CCE}"/>
              </a:ext>
            </a:extLst>
          </p:cNvPr>
          <p:cNvSpPr/>
          <p:nvPr/>
        </p:nvSpPr>
        <p:spPr>
          <a:xfrm>
            <a:off x="2086342" y="9016905"/>
            <a:ext cx="2918796" cy="6564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3C0C8874-88B8-AE33-94E3-9537A2F99943}"/>
              </a:ext>
            </a:extLst>
          </p:cNvPr>
          <p:cNvSpPr/>
          <p:nvPr/>
        </p:nvSpPr>
        <p:spPr>
          <a:xfrm>
            <a:off x="2023731" y="9805807"/>
            <a:ext cx="5898688" cy="46580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3B5C1457-B1C9-740A-F255-844CF25DA9F7}"/>
              </a:ext>
            </a:extLst>
          </p:cNvPr>
          <p:cNvSpPr/>
          <p:nvPr/>
        </p:nvSpPr>
        <p:spPr>
          <a:xfrm>
            <a:off x="2107229" y="10540676"/>
            <a:ext cx="5815190" cy="46580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E5C26475-EA28-80E3-EFC4-8AE8A6ECD458}"/>
              </a:ext>
            </a:extLst>
          </p:cNvPr>
          <p:cNvSpPr/>
          <p:nvPr/>
        </p:nvSpPr>
        <p:spPr>
          <a:xfrm>
            <a:off x="17800451" y="5104890"/>
            <a:ext cx="1936248" cy="52530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692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20"/>
                                        </p:tgtEl>
                                      </p:cBhvr>
                                    </p:animEffect>
                                    <p:set>
                                      <p:cBhvr>
                                        <p:cTn id="12" dur="1" fill="hold">
                                          <p:stCondLst>
                                            <p:cond delay="499"/>
                                          </p:stCondLst>
                                        </p:cTn>
                                        <p:tgtEl>
                                          <p:spTgt spid="20"/>
                                        </p:tgtEl>
                                        <p:attrNameLst>
                                          <p:attrName>style.visibility</p:attrName>
                                        </p:attrNameLst>
                                      </p:cBhvr>
                                      <p:to>
                                        <p:strVal val="hidden"/>
                                      </p:to>
                                    </p:set>
                                  </p:childTnLst>
                                </p:cTn>
                              </p:par>
                              <p:par>
                                <p:cTn id="13" presetID="22" presetClass="exit" presetSubtype="4" fill="hold" grpId="0" nodeType="withEffect">
                                  <p:stCondLst>
                                    <p:cond delay="0"/>
                                  </p:stCondLst>
                                  <p:childTnLst>
                                    <p:animEffect transition="out" filter="wipe(down)">
                                      <p:cBhvr>
                                        <p:cTn id="14" dur="500"/>
                                        <p:tgtEl>
                                          <p:spTgt spid="13"/>
                                        </p:tgtEl>
                                      </p:cBhvr>
                                    </p:animEffect>
                                    <p:set>
                                      <p:cBhvr>
                                        <p:cTn id="15" dur="1" fill="hold">
                                          <p:stCondLst>
                                            <p:cond delay="499"/>
                                          </p:stCondLst>
                                        </p:cTn>
                                        <p:tgtEl>
                                          <p:spTgt spid="1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4" fill="hold" grpId="0" nodeType="clickEffect">
                                  <p:stCondLst>
                                    <p:cond delay="0"/>
                                  </p:stCondLst>
                                  <p:childTnLst>
                                    <p:animEffect transition="out" filter="wipe(down)">
                                      <p:cBhvr>
                                        <p:cTn id="19" dur="500"/>
                                        <p:tgtEl>
                                          <p:spTgt spid="14"/>
                                        </p:tgtEl>
                                      </p:cBhvr>
                                    </p:animEffect>
                                    <p:set>
                                      <p:cBhvr>
                                        <p:cTn id="20" dur="1" fill="hold">
                                          <p:stCondLst>
                                            <p:cond delay="499"/>
                                          </p:stCondLst>
                                        </p:cTn>
                                        <p:tgtEl>
                                          <p:spTgt spid="1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4" fill="hold" grpId="0" nodeType="clickEffect">
                                  <p:stCondLst>
                                    <p:cond delay="0"/>
                                  </p:stCondLst>
                                  <p:childTnLst>
                                    <p:animEffect transition="out" filter="wipe(down)">
                                      <p:cBhvr>
                                        <p:cTn id="24" dur="500"/>
                                        <p:tgtEl>
                                          <p:spTgt spid="15"/>
                                        </p:tgtEl>
                                      </p:cBhvr>
                                    </p:animEffect>
                                    <p:set>
                                      <p:cBhvr>
                                        <p:cTn id="25" dur="1" fill="hold">
                                          <p:stCondLst>
                                            <p:cond delay="499"/>
                                          </p:stCondLst>
                                        </p:cTn>
                                        <p:tgtEl>
                                          <p:spTgt spid="15"/>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4" fill="hold" grpId="0" nodeType="clickEffect">
                                  <p:stCondLst>
                                    <p:cond delay="0"/>
                                  </p:stCondLst>
                                  <p:childTnLst>
                                    <p:animEffect transition="out" filter="wipe(down)">
                                      <p:cBhvr>
                                        <p:cTn id="29" dur="500"/>
                                        <p:tgtEl>
                                          <p:spTgt spid="16"/>
                                        </p:tgtEl>
                                      </p:cBhvr>
                                    </p:animEffect>
                                    <p:set>
                                      <p:cBhvr>
                                        <p:cTn id="30" dur="1" fill="hold">
                                          <p:stCondLst>
                                            <p:cond delay="499"/>
                                          </p:stCondLst>
                                        </p:cTn>
                                        <p:tgtEl>
                                          <p:spTgt spid="1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4" fill="hold" grpId="0" nodeType="clickEffect">
                                  <p:stCondLst>
                                    <p:cond delay="0"/>
                                  </p:stCondLst>
                                  <p:childTnLst>
                                    <p:animEffect transition="out" filter="wipe(down)">
                                      <p:cBhvr>
                                        <p:cTn id="34" dur="500"/>
                                        <p:tgtEl>
                                          <p:spTgt spid="17"/>
                                        </p:tgtEl>
                                      </p:cBhvr>
                                    </p:animEffect>
                                    <p:set>
                                      <p:cBhvr>
                                        <p:cTn id="35" dur="1" fill="hold">
                                          <p:stCondLst>
                                            <p:cond delay="499"/>
                                          </p:stCondLst>
                                        </p:cTn>
                                        <p:tgtEl>
                                          <p:spTgt spid="17"/>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4" fill="hold" grpId="0" nodeType="clickEffect">
                                  <p:stCondLst>
                                    <p:cond delay="0"/>
                                  </p:stCondLst>
                                  <p:childTnLst>
                                    <p:animEffect transition="out" filter="wipe(down)">
                                      <p:cBhvr>
                                        <p:cTn id="39" dur="500"/>
                                        <p:tgtEl>
                                          <p:spTgt spid="18"/>
                                        </p:tgtEl>
                                      </p:cBhvr>
                                    </p:animEffect>
                                    <p:set>
                                      <p:cBhvr>
                                        <p:cTn id="40" dur="1" fill="hold">
                                          <p:stCondLst>
                                            <p:cond delay="499"/>
                                          </p:stCondLst>
                                        </p:cTn>
                                        <p:tgtEl>
                                          <p:spTgt spid="1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xit" presetSubtype="4" fill="hold" grpId="0" nodeType="clickEffect">
                                  <p:stCondLst>
                                    <p:cond delay="0"/>
                                  </p:stCondLst>
                                  <p:childTnLst>
                                    <p:animEffect transition="out" filter="wipe(down)">
                                      <p:cBhvr>
                                        <p:cTn id="44" dur="500"/>
                                        <p:tgtEl>
                                          <p:spTgt spid="19"/>
                                        </p:tgtEl>
                                      </p:cBhvr>
                                    </p:animEffect>
                                    <p:set>
                                      <p:cBhvr>
                                        <p:cTn id="45"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4BA3C0-A444-CAD7-9B62-326A476C8419}"/>
              </a:ext>
            </a:extLst>
          </p:cNvPr>
          <p:cNvSpPr>
            <a:spLocks noGrp="1"/>
          </p:cNvSpPr>
          <p:nvPr>
            <p:ph type="ctrTitle"/>
          </p:nvPr>
        </p:nvSpPr>
        <p:spPr>
          <a:xfrm>
            <a:off x="7922419" y="730392"/>
            <a:ext cx="5829300" cy="1052688"/>
          </a:xfrm>
        </p:spPr>
        <p:txBody>
          <a:bodyPr>
            <a:normAutofit/>
          </a:bodyPr>
          <a:lstStyle/>
          <a:p>
            <a:r>
              <a:rPr lang="ja-JP" altLang="en-US" sz="4000"/>
              <a:t>教職教養ラストスパート</a:t>
            </a:r>
          </a:p>
        </p:txBody>
      </p:sp>
      <p:sp>
        <p:nvSpPr>
          <p:cNvPr id="3" name="字幕 2">
            <a:extLst>
              <a:ext uri="{FF2B5EF4-FFF2-40B4-BE49-F238E27FC236}">
                <a16:creationId xmlns:a16="http://schemas.microsoft.com/office/drawing/2014/main" id="{3EB80A4A-505A-C7F7-99AD-B1E2FCC686CF}"/>
              </a:ext>
            </a:extLst>
          </p:cNvPr>
          <p:cNvSpPr>
            <a:spLocks noGrp="1"/>
          </p:cNvSpPr>
          <p:nvPr>
            <p:ph type="subTitle" idx="1"/>
          </p:nvPr>
        </p:nvSpPr>
        <p:spPr>
          <a:xfrm>
            <a:off x="1408669" y="1783080"/>
            <a:ext cx="19177687" cy="9678527"/>
          </a:xfrm>
        </p:spPr>
        <p:txBody>
          <a:bodyPr>
            <a:normAutofit/>
          </a:bodyPr>
          <a:lstStyle/>
          <a:p>
            <a:pPr algn="l"/>
            <a:r>
              <a:rPr kumimoji="1" lang="ja-JP" altLang="en-US"/>
              <a:t>学習指導要領</a:t>
            </a:r>
            <a:endParaRPr kumimoji="1" lang="en-US" altLang="ja-JP"/>
          </a:p>
          <a:p>
            <a:pPr algn="l"/>
            <a:endParaRPr lang="en-US" altLang="ja-JP"/>
          </a:p>
          <a:p>
            <a:pPr algn="l"/>
            <a:r>
              <a:rPr lang="ja-JP" altLang="en-US" sz="4200"/>
              <a:t>１</a:t>
            </a:r>
            <a:r>
              <a:rPr lang="en-US" altLang="ja-JP" sz="4200"/>
              <a:t>【</a:t>
            </a:r>
            <a:r>
              <a:rPr lang="ja-JP" altLang="en-US" sz="4200"/>
              <a:t>第</a:t>
            </a:r>
            <a:r>
              <a:rPr lang="en-US" altLang="ja-JP" sz="4200"/>
              <a:t>4</a:t>
            </a:r>
            <a:r>
              <a:rPr lang="ja-JP" altLang="en-US" sz="4200"/>
              <a:t>　児童の発達の支援</a:t>
            </a:r>
            <a:r>
              <a:rPr lang="en-US" altLang="ja-JP" sz="4200"/>
              <a:t>】</a:t>
            </a:r>
          </a:p>
          <a:p>
            <a:pPr marL="268288" indent="-268288" algn="l"/>
            <a:r>
              <a:rPr lang="ja-JP" altLang="en-US" sz="4200"/>
              <a:t>１　児童の発達を支える指導の充実</a:t>
            </a:r>
            <a:endParaRPr lang="en-US" altLang="ja-JP" sz="4200"/>
          </a:p>
          <a:p>
            <a:pPr marL="268288" indent="-268288" algn="l"/>
            <a:r>
              <a:rPr lang="ja-JP" altLang="en-US" sz="4200"/>
              <a:t>教育課程の編成及び実施に当たっては，次の事項に配慮するものとする。</a:t>
            </a:r>
            <a:endParaRPr lang="en-US" altLang="ja-JP" sz="4200"/>
          </a:p>
          <a:p>
            <a:pPr marL="268288" indent="-268288" algn="l"/>
            <a:endParaRPr lang="en-US" altLang="ja-JP" sz="4200"/>
          </a:p>
          <a:p>
            <a:pPr marL="268288" indent="-268288" algn="l"/>
            <a:r>
              <a:rPr lang="en-US" altLang="ja-JP" sz="4200"/>
              <a:t>(1) </a:t>
            </a:r>
            <a:r>
              <a:rPr lang="ja-JP" altLang="en-US" sz="4200"/>
              <a:t>学習や生活の基盤として，教師と児童との</a:t>
            </a:r>
            <a:r>
              <a:rPr lang="ja-JP" altLang="en-US" sz="4200">
                <a:solidFill>
                  <a:srgbClr val="FF0000"/>
                </a:solidFill>
              </a:rPr>
              <a:t>信頼関係</a:t>
            </a:r>
            <a:r>
              <a:rPr lang="ja-JP" altLang="en-US" sz="4200"/>
              <a:t>及び児童相互のよりよい</a:t>
            </a:r>
            <a:r>
              <a:rPr lang="ja-JP" altLang="en-US" sz="4200">
                <a:solidFill>
                  <a:srgbClr val="FF0000"/>
                </a:solidFill>
              </a:rPr>
              <a:t>人間関係</a:t>
            </a:r>
            <a:r>
              <a:rPr lang="ja-JP" altLang="en-US" sz="4200"/>
              <a:t>を育てるため，日頃から</a:t>
            </a:r>
            <a:r>
              <a:rPr lang="ja-JP" altLang="en-US" sz="4200">
                <a:solidFill>
                  <a:srgbClr val="FF0000"/>
                </a:solidFill>
              </a:rPr>
              <a:t>学級経営の充実</a:t>
            </a:r>
            <a:r>
              <a:rPr lang="ja-JP" altLang="en-US" sz="4200"/>
              <a:t>を図ること。また，主に集団の場面で必要な指導や援助を行う</a:t>
            </a:r>
            <a:r>
              <a:rPr lang="ja-JP" altLang="en-US" sz="4200">
                <a:solidFill>
                  <a:srgbClr val="FF0000"/>
                </a:solidFill>
              </a:rPr>
              <a:t>ガイダンス</a:t>
            </a:r>
            <a:r>
              <a:rPr lang="ja-JP" altLang="en-US" sz="4200"/>
              <a:t>と，個々の児童の多様な実態を踏まえ，一人一人が抱える課題に個別に対応した指導を行う</a:t>
            </a:r>
            <a:r>
              <a:rPr lang="ja-JP" altLang="en-US" sz="4200">
                <a:solidFill>
                  <a:srgbClr val="FF0000"/>
                </a:solidFill>
              </a:rPr>
              <a:t>カウンセリング</a:t>
            </a:r>
            <a:r>
              <a:rPr lang="ja-JP" altLang="en-US" sz="4200"/>
              <a:t>の双方により，</a:t>
            </a:r>
            <a:r>
              <a:rPr lang="ja-JP" altLang="en-US" sz="4200">
                <a:solidFill>
                  <a:srgbClr val="FF0000"/>
                </a:solidFill>
              </a:rPr>
              <a:t>児童の発達</a:t>
            </a:r>
            <a:r>
              <a:rPr lang="ja-JP" altLang="en-US" sz="4200"/>
              <a:t>を支援すること。</a:t>
            </a:r>
          </a:p>
          <a:p>
            <a:pPr marL="268288" indent="-268288" algn="l"/>
            <a:r>
              <a:rPr lang="ja-JP" altLang="en-US" sz="4200"/>
              <a:t>　あわせて，小学校の低学年，中学年，高学年の学年の時期の</a:t>
            </a:r>
            <a:r>
              <a:rPr lang="ja-JP" altLang="en-US" sz="4200">
                <a:solidFill>
                  <a:srgbClr val="FF0000"/>
                </a:solidFill>
              </a:rPr>
              <a:t>特長</a:t>
            </a:r>
            <a:r>
              <a:rPr lang="ja-JP" altLang="en-US" sz="4200"/>
              <a:t>を生かした指導の工夫を行うこと。</a:t>
            </a:r>
          </a:p>
        </p:txBody>
      </p:sp>
      <p:sp>
        <p:nvSpPr>
          <p:cNvPr id="11" name="正方形/長方形 10">
            <a:extLst>
              <a:ext uri="{FF2B5EF4-FFF2-40B4-BE49-F238E27FC236}">
                <a16:creationId xmlns:a16="http://schemas.microsoft.com/office/drawing/2014/main" id="{E0E310F6-9CA9-AA1B-CCEE-ECCCB3EE45D5}"/>
              </a:ext>
            </a:extLst>
          </p:cNvPr>
          <p:cNvSpPr/>
          <p:nvPr/>
        </p:nvSpPr>
        <p:spPr>
          <a:xfrm>
            <a:off x="12391697" y="6584731"/>
            <a:ext cx="2159875" cy="604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99ABB258-2917-3420-0675-5D1A9A41E296}"/>
              </a:ext>
            </a:extLst>
          </p:cNvPr>
          <p:cNvSpPr/>
          <p:nvPr/>
        </p:nvSpPr>
        <p:spPr>
          <a:xfrm>
            <a:off x="1744717" y="7189076"/>
            <a:ext cx="2159875" cy="604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34662C72-00C0-7E9E-753D-290824622172}"/>
              </a:ext>
            </a:extLst>
          </p:cNvPr>
          <p:cNvSpPr/>
          <p:nvPr/>
        </p:nvSpPr>
        <p:spPr>
          <a:xfrm>
            <a:off x="9757131" y="7189076"/>
            <a:ext cx="3753917" cy="604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EC292A2B-F683-FF80-59D4-28CCA6809AF2}"/>
              </a:ext>
            </a:extLst>
          </p:cNvPr>
          <p:cNvSpPr/>
          <p:nvPr/>
        </p:nvSpPr>
        <p:spPr>
          <a:xfrm>
            <a:off x="9757131" y="7793421"/>
            <a:ext cx="2634566" cy="604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386AAEBD-7A15-28E4-2D75-F877DAF22C51}"/>
              </a:ext>
            </a:extLst>
          </p:cNvPr>
          <p:cNvSpPr/>
          <p:nvPr/>
        </p:nvSpPr>
        <p:spPr>
          <a:xfrm>
            <a:off x="15697200" y="8397766"/>
            <a:ext cx="3694386" cy="604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8AA7F464-3B9E-1EC2-0D3B-7CE9448E49E4}"/>
              </a:ext>
            </a:extLst>
          </p:cNvPr>
          <p:cNvSpPr/>
          <p:nvPr/>
        </p:nvSpPr>
        <p:spPr>
          <a:xfrm>
            <a:off x="4456386" y="8881241"/>
            <a:ext cx="2669628" cy="604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95C9E34D-6341-1E3C-5419-ABE0011EEF3C}"/>
              </a:ext>
            </a:extLst>
          </p:cNvPr>
          <p:cNvSpPr/>
          <p:nvPr/>
        </p:nvSpPr>
        <p:spPr>
          <a:xfrm>
            <a:off x="16464455" y="9752626"/>
            <a:ext cx="987973" cy="6043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3501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0" nodeType="clickEffect">
                                  <p:stCondLst>
                                    <p:cond delay="0"/>
                                  </p:stCondLst>
                                  <p:childTnLst>
                                    <p:animEffect transition="out" filter="wipe(down)">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0" nodeType="clickEffect">
                                  <p:stCondLst>
                                    <p:cond delay="0"/>
                                  </p:stCondLst>
                                  <p:childTnLst>
                                    <p:animEffect transition="out" filter="wipe(down)">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4BA3C0-A444-CAD7-9B62-326A476C8419}"/>
              </a:ext>
            </a:extLst>
          </p:cNvPr>
          <p:cNvSpPr>
            <a:spLocks noGrp="1"/>
          </p:cNvSpPr>
          <p:nvPr>
            <p:ph type="ctrTitle"/>
          </p:nvPr>
        </p:nvSpPr>
        <p:spPr>
          <a:xfrm>
            <a:off x="7922419" y="730392"/>
            <a:ext cx="5829300" cy="1052688"/>
          </a:xfrm>
        </p:spPr>
        <p:txBody>
          <a:bodyPr>
            <a:normAutofit/>
          </a:bodyPr>
          <a:lstStyle/>
          <a:p>
            <a:r>
              <a:rPr lang="ja-JP" altLang="en-US" sz="4000"/>
              <a:t>教職教養ラストスパート</a:t>
            </a:r>
          </a:p>
        </p:txBody>
      </p:sp>
      <p:sp>
        <p:nvSpPr>
          <p:cNvPr id="3" name="字幕 2">
            <a:extLst>
              <a:ext uri="{FF2B5EF4-FFF2-40B4-BE49-F238E27FC236}">
                <a16:creationId xmlns:a16="http://schemas.microsoft.com/office/drawing/2014/main" id="{3EB80A4A-505A-C7F7-99AD-B1E2FCC686CF}"/>
              </a:ext>
            </a:extLst>
          </p:cNvPr>
          <p:cNvSpPr>
            <a:spLocks noGrp="1"/>
          </p:cNvSpPr>
          <p:nvPr>
            <p:ph type="subTitle" idx="1"/>
          </p:nvPr>
        </p:nvSpPr>
        <p:spPr>
          <a:xfrm>
            <a:off x="1408669" y="1783080"/>
            <a:ext cx="19177687" cy="9678527"/>
          </a:xfrm>
        </p:spPr>
        <p:txBody>
          <a:bodyPr>
            <a:normAutofit/>
          </a:bodyPr>
          <a:lstStyle/>
          <a:p>
            <a:pPr algn="l"/>
            <a:r>
              <a:rPr kumimoji="1" lang="ja-JP" altLang="en-US"/>
              <a:t>学習指導要領</a:t>
            </a:r>
            <a:endParaRPr kumimoji="1" lang="en-US" altLang="ja-JP"/>
          </a:p>
          <a:p>
            <a:pPr algn="l"/>
            <a:endParaRPr lang="en-US" altLang="ja-JP"/>
          </a:p>
          <a:p>
            <a:pPr marL="268288" indent="-268288" algn="l">
              <a:lnSpc>
                <a:spcPct val="150000"/>
              </a:lnSpc>
            </a:pPr>
            <a:r>
              <a:rPr lang="en-US" altLang="ja-JP" sz="4200"/>
              <a:t>(2) </a:t>
            </a:r>
            <a:r>
              <a:rPr lang="ja-JP" altLang="en-US" sz="4200"/>
              <a:t>児童が，</a:t>
            </a:r>
            <a:r>
              <a:rPr lang="ja-JP" altLang="en-US" sz="4200">
                <a:solidFill>
                  <a:srgbClr val="FF0000"/>
                </a:solidFill>
              </a:rPr>
              <a:t>自己の存在感</a:t>
            </a:r>
            <a:r>
              <a:rPr lang="ja-JP" altLang="en-US" sz="4200"/>
              <a:t>を実感しながら，よりよい</a:t>
            </a:r>
            <a:r>
              <a:rPr lang="ja-JP" altLang="en-US" sz="4200">
                <a:solidFill>
                  <a:srgbClr val="FF0000"/>
                </a:solidFill>
              </a:rPr>
              <a:t>人間関係</a:t>
            </a:r>
            <a:r>
              <a:rPr lang="ja-JP" altLang="en-US" sz="4200"/>
              <a:t>を形成し，有意義で充実した学生活を送る中で，現在及び将来における</a:t>
            </a:r>
            <a:r>
              <a:rPr lang="ja-JP" altLang="en-US" sz="4200">
                <a:solidFill>
                  <a:srgbClr val="FF0000"/>
                </a:solidFill>
              </a:rPr>
              <a:t>自己実現</a:t>
            </a:r>
            <a:r>
              <a:rPr lang="ja-JP" altLang="en-US" sz="4200"/>
              <a:t>を図っていくことができるよう，児童理解を深め，学習指導と関連付けながら，生徒指導の充実を図ること。</a:t>
            </a:r>
            <a:endParaRPr lang="en-US" altLang="ja-JP" sz="4200"/>
          </a:p>
          <a:p>
            <a:pPr marL="268288" indent="-268288" algn="l">
              <a:lnSpc>
                <a:spcPct val="150000"/>
              </a:lnSpc>
            </a:pPr>
            <a:r>
              <a:rPr lang="en-US" altLang="ja-JP" sz="4200"/>
              <a:t>(3) </a:t>
            </a:r>
            <a:r>
              <a:rPr lang="ja-JP" altLang="en-US" sz="4200"/>
              <a:t>児童が，学ぶことと自己の将来とのつながりを見通しながら，</a:t>
            </a:r>
            <a:r>
              <a:rPr lang="ja-JP" altLang="en-US" sz="4200">
                <a:solidFill>
                  <a:srgbClr val="FF0000"/>
                </a:solidFill>
              </a:rPr>
              <a:t>社会的・職業的自立</a:t>
            </a:r>
            <a:r>
              <a:rPr lang="ja-JP" altLang="en-US" sz="4200"/>
              <a:t>に向けて必要な基盤となる</a:t>
            </a:r>
            <a:r>
              <a:rPr lang="ja-JP" altLang="en-US" sz="4200">
                <a:solidFill>
                  <a:srgbClr val="FF0000"/>
                </a:solidFill>
              </a:rPr>
              <a:t>資質・能力</a:t>
            </a:r>
            <a:r>
              <a:rPr lang="ja-JP" altLang="en-US" sz="4200"/>
              <a:t>を身に付けていくことができるよう，</a:t>
            </a:r>
            <a:r>
              <a:rPr lang="ja-JP" altLang="en-US" sz="4200">
                <a:solidFill>
                  <a:srgbClr val="FF0000"/>
                </a:solidFill>
              </a:rPr>
              <a:t>特別活動</a:t>
            </a:r>
            <a:r>
              <a:rPr lang="ja-JP" altLang="en-US" sz="4200"/>
              <a:t>を要としつつ各教科等の特質に応じて，</a:t>
            </a:r>
            <a:r>
              <a:rPr lang="ja-JP" altLang="en-US" sz="4200">
                <a:solidFill>
                  <a:srgbClr val="FF0000"/>
                </a:solidFill>
              </a:rPr>
              <a:t>キャリア教育</a:t>
            </a:r>
            <a:r>
              <a:rPr lang="ja-JP" altLang="en-US" sz="4200"/>
              <a:t>の充実を図ること。</a:t>
            </a:r>
            <a:endParaRPr lang="en-US" altLang="ja-JP" sz="4200"/>
          </a:p>
        </p:txBody>
      </p:sp>
      <p:sp>
        <p:nvSpPr>
          <p:cNvPr id="11" name="正方形/長方形 10">
            <a:extLst>
              <a:ext uri="{FF2B5EF4-FFF2-40B4-BE49-F238E27FC236}">
                <a16:creationId xmlns:a16="http://schemas.microsoft.com/office/drawing/2014/main" id="{E0E310F6-9CA9-AA1B-CCEE-ECCCB3EE45D5}"/>
              </a:ext>
            </a:extLst>
          </p:cNvPr>
          <p:cNvSpPr/>
          <p:nvPr/>
        </p:nvSpPr>
        <p:spPr>
          <a:xfrm>
            <a:off x="4387793" y="3664793"/>
            <a:ext cx="3152273" cy="5387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6747B9F0-1E86-4D78-C95C-84797B3C681C}"/>
              </a:ext>
            </a:extLst>
          </p:cNvPr>
          <p:cNvSpPr/>
          <p:nvPr/>
        </p:nvSpPr>
        <p:spPr>
          <a:xfrm>
            <a:off x="13972121" y="3664793"/>
            <a:ext cx="2133600" cy="5387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2318C55D-AFEA-55B2-CEFE-6A0D7A5573FD}"/>
              </a:ext>
            </a:extLst>
          </p:cNvPr>
          <p:cNvSpPr/>
          <p:nvPr/>
        </p:nvSpPr>
        <p:spPr>
          <a:xfrm>
            <a:off x="14498054" y="4610169"/>
            <a:ext cx="2322094" cy="5387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3C828148-A4C4-B28C-5B02-037E00B09F91}"/>
              </a:ext>
            </a:extLst>
          </p:cNvPr>
          <p:cNvSpPr/>
          <p:nvPr/>
        </p:nvSpPr>
        <p:spPr>
          <a:xfrm>
            <a:off x="17113196" y="7710071"/>
            <a:ext cx="3287383" cy="6704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26EEAB18-3EC6-B417-C9CB-1FD0B93C6459}"/>
              </a:ext>
            </a:extLst>
          </p:cNvPr>
          <p:cNvSpPr/>
          <p:nvPr/>
        </p:nvSpPr>
        <p:spPr>
          <a:xfrm>
            <a:off x="1752967" y="8735754"/>
            <a:ext cx="1605088" cy="57751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6BEAC766-385D-909C-83F4-CA4596435407}"/>
              </a:ext>
            </a:extLst>
          </p:cNvPr>
          <p:cNvSpPr/>
          <p:nvPr/>
        </p:nvSpPr>
        <p:spPr>
          <a:xfrm>
            <a:off x="9769366" y="8735754"/>
            <a:ext cx="2759241" cy="57751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256A2E09-A700-9D12-8CBF-492B3BBAC972}"/>
              </a:ext>
            </a:extLst>
          </p:cNvPr>
          <p:cNvSpPr/>
          <p:nvPr/>
        </p:nvSpPr>
        <p:spPr>
          <a:xfrm>
            <a:off x="2769000" y="9693202"/>
            <a:ext cx="2225842" cy="53879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1F4A8843-97B4-1E3D-8488-5AF021C206DD}"/>
              </a:ext>
            </a:extLst>
          </p:cNvPr>
          <p:cNvSpPr/>
          <p:nvPr/>
        </p:nvSpPr>
        <p:spPr>
          <a:xfrm>
            <a:off x="14639944" y="9702609"/>
            <a:ext cx="3152273" cy="5684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8539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par>
                                <p:cTn id="23" presetID="22" presetClass="exit" presetSubtype="4" fill="hold" grpId="0" nodeType="withEffect">
                                  <p:stCondLst>
                                    <p:cond delay="0"/>
                                  </p:stCondLst>
                                  <p:childTnLst>
                                    <p:animEffect transition="out" filter="wipe(down)">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4" fill="hold" grpId="0" nodeType="clickEffect">
                                  <p:stCondLst>
                                    <p:cond delay="0"/>
                                  </p:stCondLst>
                                  <p:childTnLst>
                                    <p:animEffect transition="out" filter="wipe(down)">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4" fill="hold" grpId="0" nodeType="clickEffect">
                                  <p:stCondLst>
                                    <p:cond delay="0"/>
                                  </p:stCondLst>
                                  <p:childTnLst>
                                    <p:animEffect transition="out" filter="wipe(down)">
                                      <p:cBhvr>
                                        <p:cTn id="34" dur="500"/>
                                        <p:tgtEl>
                                          <p:spTgt spid="9"/>
                                        </p:tgtEl>
                                      </p:cBhvr>
                                    </p:animEffect>
                                    <p:set>
                                      <p:cBhvr>
                                        <p:cTn id="35" dur="1" fill="hold">
                                          <p:stCondLst>
                                            <p:cond delay="499"/>
                                          </p:stCondLst>
                                        </p:cTn>
                                        <p:tgtEl>
                                          <p:spTgt spid="9"/>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4" fill="hold" grpId="0" nodeType="clickEffect">
                                  <p:stCondLst>
                                    <p:cond delay="0"/>
                                  </p:stCondLst>
                                  <p:childTnLst>
                                    <p:animEffect transition="out" filter="wipe(down)">
                                      <p:cBhvr>
                                        <p:cTn id="39" dur="500"/>
                                        <p:tgtEl>
                                          <p:spTgt spid="10"/>
                                        </p:tgtEl>
                                      </p:cBhvr>
                                    </p:animEffect>
                                    <p:set>
                                      <p:cBhvr>
                                        <p:cTn id="4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P spid="5" grpId="0" animBg="1"/>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4BA3C0-A444-CAD7-9B62-326A476C8419}"/>
              </a:ext>
            </a:extLst>
          </p:cNvPr>
          <p:cNvSpPr>
            <a:spLocks noGrp="1"/>
          </p:cNvSpPr>
          <p:nvPr>
            <p:ph type="ctrTitle"/>
          </p:nvPr>
        </p:nvSpPr>
        <p:spPr>
          <a:xfrm>
            <a:off x="7922419" y="730392"/>
            <a:ext cx="5829300" cy="1052688"/>
          </a:xfrm>
        </p:spPr>
        <p:txBody>
          <a:bodyPr>
            <a:normAutofit/>
          </a:bodyPr>
          <a:lstStyle/>
          <a:p>
            <a:r>
              <a:rPr lang="ja-JP" altLang="en-US" sz="4000"/>
              <a:t>教職教養ラストスパート</a:t>
            </a:r>
          </a:p>
        </p:txBody>
      </p:sp>
      <p:sp>
        <p:nvSpPr>
          <p:cNvPr id="3" name="字幕 2">
            <a:extLst>
              <a:ext uri="{FF2B5EF4-FFF2-40B4-BE49-F238E27FC236}">
                <a16:creationId xmlns:a16="http://schemas.microsoft.com/office/drawing/2014/main" id="{3EB80A4A-505A-C7F7-99AD-B1E2FCC686CF}"/>
              </a:ext>
            </a:extLst>
          </p:cNvPr>
          <p:cNvSpPr>
            <a:spLocks noGrp="1"/>
          </p:cNvSpPr>
          <p:nvPr>
            <p:ph type="subTitle" idx="1"/>
          </p:nvPr>
        </p:nvSpPr>
        <p:spPr>
          <a:xfrm>
            <a:off x="1853514" y="2136425"/>
            <a:ext cx="18386853" cy="8943057"/>
          </a:xfrm>
        </p:spPr>
        <p:txBody>
          <a:bodyPr>
            <a:normAutofit/>
          </a:bodyPr>
          <a:lstStyle/>
          <a:p>
            <a:pPr algn="l"/>
            <a:r>
              <a:rPr kumimoji="1" lang="ja-JP" altLang="en-US"/>
              <a:t>学習指導要領</a:t>
            </a:r>
            <a:endParaRPr kumimoji="1" lang="en-US" altLang="ja-JP"/>
          </a:p>
          <a:p>
            <a:pPr marL="268288" indent="-268288" algn="l">
              <a:lnSpc>
                <a:spcPct val="150000"/>
              </a:lnSpc>
            </a:pPr>
            <a:r>
              <a:rPr lang="en-US" altLang="ja-JP"/>
              <a:t>(4) </a:t>
            </a:r>
            <a:r>
              <a:rPr lang="ja-JP" altLang="en-US"/>
              <a:t>児童が，基礎的・基本的な知識及び技能の習得も含め，学習内容を確実に身に付けることができるよう，児童や学校の</a:t>
            </a:r>
            <a:r>
              <a:rPr lang="ja-JP" altLang="en-US">
                <a:solidFill>
                  <a:srgbClr val="FF0000"/>
                </a:solidFill>
              </a:rPr>
              <a:t>実態</a:t>
            </a:r>
            <a:r>
              <a:rPr lang="ja-JP" altLang="en-US"/>
              <a:t>に応じ，個別学習やグループ別学習，繰り返し学習，学習内容の習熟の程度に応じた学習，児童の興味・関心等に応じた課題学習，補充的な学習や発展的な学習などの学習活動を取り入れることや，教師間の協力による指導体制を確保することなど，指導方法や指導体制の工夫改善により，</a:t>
            </a:r>
            <a:r>
              <a:rPr lang="ja-JP" altLang="en-US">
                <a:solidFill>
                  <a:srgbClr val="FF0000"/>
                </a:solidFill>
              </a:rPr>
              <a:t>個に応じた指導</a:t>
            </a:r>
            <a:r>
              <a:rPr lang="ja-JP" altLang="en-US"/>
              <a:t>の充実を図ること。その際，第３の１</a:t>
            </a:r>
            <a:r>
              <a:rPr lang="en-US" altLang="ja-JP"/>
              <a:t>(3) </a:t>
            </a:r>
            <a:r>
              <a:rPr lang="ja-JP" altLang="en-US"/>
              <a:t>に示す情報手段や教材・教具の活用を図ること。</a:t>
            </a:r>
            <a:endParaRPr lang="en-US" altLang="ja-JP"/>
          </a:p>
        </p:txBody>
      </p:sp>
      <p:sp>
        <p:nvSpPr>
          <p:cNvPr id="4" name="正方形/長方形 3">
            <a:extLst>
              <a:ext uri="{FF2B5EF4-FFF2-40B4-BE49-F238E27FC236}">
                <a16:creationId xmlns:a16="http://schemas.microsoft.com/office/drawing/2014/main" id="{71D6410A-A3CC-38E9-8B98-E0D93241CA18}"/>
              </a:ext>
            </a:extLst>
          </p:cNvPr>
          <p:cNvSpPr/>
          <p:nvPr/>
        </p:nvSpPr>
        <p:spPr>
          <a:xfrm>
            <a:off x="13511465" y="4264822"/>
            <a:ext cx="1118935" cy="55908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5D02070D-6285-73FF-C99C-B6DF7ADC6154}"/>
              </a:ext>
            </a:extLst>
          </p:cNvPr>
          <p:cNvSpPr/>
          <p:nvPr/>
        </p:nvSpPr>
        <p:spPr>
          <a:xfrm>
            <a:off x="13511465" y="8070468"/>
            <a:ext cx="3814009" cy="5684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33565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4BA3C0-A444-CAD7-9B62-326A476C8419}"/>
              </a:ext>
            </a:extLst>
          </p:cNvPr>
          <p:cNvSpPr>
            <a:spLocks noGrp="1"/>
          </p:cNvSpPr>
          <p:nvPr>
            <p:ph type="ctrTitle"/>
          </p:nvPr>
        </p:nvSpPr>
        <p:spPr>
          <a:xfrm>
            <a:off x="7922419" y="730392"/>
            <a:ext cx="5829300" cy="1052688"/>
          </a:xfrm>
        </p:spPr>
        <p:txBody>
          <a:bodyPr>
            <a:normAutofit/>
          </a:bodyPr>
          <a:lstStyle/>
          <a:p>
            <a:r>
              <a:rPr lang="ja-JP" altLang="en-US" sz="4000"/>
              <a:t>教職教養ラストスパート</a:t>
            </a:r>
          </a:p>
        </p:txBody>
      </p:sp>
      <p:sp>
        <p:nvSpPr>
          <p:cNvPr id="3" name="字幕 2">
            <a:extLst>
              <a:ext uri="{FF2B5EF4-FFF2-40B4-BE49-F238E27FC236}">
                <a16:creationId xmlns:a16="http://schemas.microsoft.com/office/drawing/2014/main" id="{3EB80A4A-505A-C7F7-99AD-B1E2FCC686CF}"/>
              </a:ext>
            </a:extLst>
          </p:cNvPr>
          <p:cNvSpPr>
            <a:spLocks noGrp="1"/>
          </p:cNvSpPr>
          <p:nvPr>
            <p:ph type="subTitle" idx="1"/>
          </p:nvPr>
        </p:nvSpPr>
        <p:spPr>
          <a:xfrm>
            <a:off x="1272939" y="1973179"/>
            <a:ext cx="19128259" cy="9488429"/>
          </a:xfrm>
        </p:spPr>
        <p:txBody>
          <a:bodyPr>
            <a:normAutofit fontScale="92500" lnSpcReduction="20000"/>
          </a:bodyPr>
          <a:lstStyle/>
          <a:p>
            <a:pPr algn="l"/>
            <a:r>
              <a:rPr kumimoji="1" lang="ja-JP" altLang="en-US"/>
              <a:t>学習指導要領</a:t>
            </a:r>
            <a:endParaRPr kumimoji="1" lang="en-US" altLang="ja-JP"/>
          </a:p>
          <a:p>
            <a:pPr algn="l"/>
            <a:r>
              <a:rPr lang="ja-JP" altLang="en-US"/>
              <a:t>１</a:t>
            </a:r>
            <a:r>
              <a:rPr lang="en-US" altLang="ja-JP"/>
              <a:t>【</a:t>
            </a:r>
            <a:r>
              <a:rPr lang="ja-JP" altLang="en-US"/>
              <a:t>第</a:t>
            </a:r>
            <a:r>
              <a:rPr lang="en-US" altLang="ja-JP"/>
              <a:t>4</a:t>
            </a:r>
            <a:r>
              <a:rPr lang="ja-JP" altLang="en-US"/>
              <a:t>　児童の発達の支援</a:t>
            </a:r>
            <a:r>
              <a:rPr lang="en-US" altLang="ja-JP"/>
              <a:t>】</a:t>
            </a:r>
          </a:p>
          <a:p>
            <a:pPr marL="268288" indent="-268288" algn="l"/>
            <a:r>
              <a:rPr lang="ja-JP" altLang="en-US"/>
              <a:t>２　特別な配慮を必要とする児童への指導</a:t>
            </a:r>
            <a:endParaRPr lang="en-US" altLang="ja-JP"/>
          </a:p>
          <a:p>
            <a:pPr marL="268288" indent="-268288" algn="l"/>
            <a:r>
              <a:rPr lang="en-US" altLang="ja-JP" sz="4600"/>
              <a:t>(1) </a:t>
            </a:r>
            <a:r>
              <a:rPr lang="ja-JP" altLang="en-US" sz="4600"/>
              <a:t>障害のある児童などへの指導</a:t>
            </a:r>
            <a:endParaRPr lang="en-US" altLang="ja-JP" sz="4600"/>
          </a:p>
          <a:p>
            <a:pPr marL="268288" indent="-268288" algn="l"/>
            <a:r>
              <a:rPr lang="ja-JP" altLang="en-US" sz="4600"/>
              <a:t>ア　障害のある児童などについては，特別支援学校等の助言又は援助を活用しつつ，個々の児童の</a:t>
            </a:r>
            <a:r>
              <a:rPr lang="ja-JP" altLang="en-US" sz="4600">
                <a:solidFill>
                  <a:srgbClr val="FF0000"/>
                </a:solidFill>
              </a:rPr>
              <a:t>障害の状態</a:t>
            </a:r>
            <a:r>
              <a:rPr lang="ja-JP" altLang="en-US" sz="4600"/>
              <a:t>等に応じた指導内容や指導方法の工夫を組織的かつ計画的に行うものとする。</a:t>
            </a:r>
            <a:endParaRPr lang="en-US" altLang="ja-JP" sz="4600"/>
          </a:p>
          <a:p>
            <a:pPr marL="268288" indent="-268288" algn="l"/>
            <a:r>
              <a:rPr lang="ja-JP" altLang="en-US" sz="4600"/>
              <a:t>イ　特別支援学級において実施する特別の教育課程については，次のとおり編成するものとする。</a:t>
            </a:r>
          </a:p>
          <a:p>
            <a:pPr marL="268288" indent="-268288" algn="l"/>
            <a:r>
              <a:rPr lang="en-US" altLang="ja-JP" sz="4600"/>
              <a:t>(</a:t>
            </a:r>
            <a:r>
              <a:rPr lang="ja-JP" altLang="en-US" sz="4600"/>
              <a:t>ｱ</a:t>
            </a:r>
            <a:r>
              <a:rPr lang="en-US" altLang="ja-JP" sz="4600"/>
              <a:t>) </a:t>
            </a:r>
            <a:r>
              <a:rPr lang="ja-JP" altLang="en-US" sz="4600"/>
              <a:t>障害による学習上又は生活上の困難を</a:t>
            </a:r>
            <a:r>
              <a:rPr lang="ja-JP" altLang="en-US" sz="4600">
                <a:solidFill>
                  <a:srgbClr val="FF0000"/>
                </a:solidFill>
              </a:rPr>
              <a:t>克服</a:t>
            </a:r>
            <a:r>
              <a:rPr lang="ja-JP" altLang="en-US" sz="4600"/>
              <a:t>し</a:t>
            </a:r>
            <a:r>
              <a:rPr lang="ja-JP" altLang="en-US" sz="4600">
                <a:solidFill>
                  <a:srgbClr val="FF0000"/>
                </a:solidFill>
              </a:rPr>
              <a:t>自立</a:t>
            </a:r>
            <a:r>
              <a:rPr lang="ja-JP" altLang="en-US" sz="4600"/>
              <a:t>を図るため，特別支援学校小学部・中学部学習指導要領第７章に示す</a:t>
            </a:r>
            <a:r>
              <a:rPr lang="ja-JP" altLang="en-US" sz="4600">
                <a:solidFill>
                  <a:srgbClr val="FF0000"/>
                </a:solidFill>
              </a:rPr>
              <a:t>自立活動</a:t>
            </a:r>
            <a:r>
              <a:rPr lang="ja-JP" altLang="en-US" sz="4600"/>
              <a:t>を取り入れること。</a:t>
            </a:r>
          </a:p>
          <a:p>
            <a:pPr marL="268288" indent="-268288" algn="l"/>
            <a:endParaRPr lang="en-US" altLang="ja-JP" sz="4600"/>
          </a:p>
          <a:p>
            <a:pPr marL="268288" indent="-268288" algn="l"/>
            <a:r>
              <a:rPr lang="en-US" altLang="ja-JP" sz="4600"/>
              <a:t>(</a:t>
            </a:r>
            <a:r>
              <a:rPr lang="ja-JP" altLang="en-US" sz="4600"/>
              <a:t>ｲ</a:t>
            </a:r>
            <a:r>
              <a:rPr lang="en-US" altLang="ja-JP" sz="4600"/>
              <a:t>) </a:t>
            </a:r>
            <a:r>
              <a:rPr lang="ja-JP" altLang="en-US" sz="4600"/>
              <a:t>児童の</a:t>
            </a:r>
            <a:r>
              <a:rPr lang="ja-JP" altLang="en-US" sz="4600">
                <a:solidFill>
                  <a:srgbClr val="FF0000"/>
                </a:solidFill>
              </a:rPr>
              <a:t>障害の程度</a:t>
            </a:r>
            <a:r>
              <a:rPr lang="ja-JP" altLang="en-US" sz="4600"/>
              <a:t>や</a:t>
            </a:r>
            <a:r>
              <a:rPr lang="ja-JP" altLang="en-US" sz="4600">
                <a:solidFill>
                  <a:srgbClr val="FF0000"/>
                </a:solidFill>
              </a:rPr>
              <a:t>学級の実態</a:t>
            </a:r>
            <a:r>
              <a:rPr lang="ja-JP" altLang="en-US" sz="4600"/>
              <a:t>等を考慮の上，各教科の目標や内容を下学年の教科の目標や内容に替えたり，各教科を，知的障害者である児童に対する教育を行う特別支援学校の各教科に替えたりするなどして，</a:t>
            </a:r>
            <a:r>
              <a:rPr lang="ja-JP" altLang="en-US" sz="4600">
                <a:solidFill>
                  <a:srgbClr val="FF0000"/>
                </a:solidFill>
              </a:rPr>
              <a:t>実態</a:t>
            </a:r>
            <a:r>
              <a:rPr lang="ja-JP" altLang="en-US" sz="4600"/>
              <a:t>に応じた教育課程を編成すること。</a:t>
            </a:r>
            <a:endParaRPr lang="en-US" altLang="ja-JP" sz="4600"/>
          </a:p>
        </p:txBody>
      </p:sp>
      <p:sp>
        <p:nvSpPr>
          <p:cNvPr id="4" name="正方形/長方形 3">
            <a:extLst>
              <a:ext uri="{FF2B5EF4-FFF2-40B4-BE49-F238E27FC236}">
                <a16:creationId xmlns:a16="http://schemas.microsoft.com/office/drawing/2014/main" id="{08B2DA38-C324-CFFA-4DB3-6608F9E227FE}"/>
              </a:ext>
            </a:extLst>
          </p:cNvPr>
          <p:cNvSpPr/>
          <p:nvPr/>
        </p:nvSpPr>
        <p:spPr>
          <a:xfrm>
            <a:off x="7135140" y="4981577"/>
            <a:ext cx="2655246" cy="44176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19ED71B2-1259-26E4-CCB0-4265E7E54136}"/>
              </a:ext>
            </a:extLst>
          </p:cNvPr>
          <p:cNvSpPr/>
          <p:nvPr/>
        </p:nvSpPr>
        <p:spPr>
          <a:xfrm>
            <a:off x="11370599" y="7282052"/>
            <a:ext cx="1036178" cy="47127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D774086A-2EF4-E37A-5E2B-8CBE5A4A40C0}"/>
              </a:ext>
            </a:extLst>
          </p:cNvPr>
          <p:cNvSpPr/>
          <p:nvPr/>
        </p:nvSpPr>
        <p:spPr>
          <a:xfrm>
            <a:off x="13131990" y="7250181"/>
            <a:ext cx="884240" cy="5350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4F517A99-63FC-2014-86D6-549D6250EE27}"/>
              </a:ext>
            </a:extLst>
          </p:cNvPr>
          <p:cNvSpPr/>
          <p:nvPr/>
        </p:nvSpPr>
        <p:spPr>
          <a:xfrm>
            <a:off x="12661215" y="7764441"/>
            <a:ext cx="2000716" cy="5350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C53011AA-938D-53AC-F9E2-8A63073EDB16}"/>
              </a:ext>
            </a:extLst>
          </p:cNvPr>
          <p:cNvSpPr/>
          <p:nvPr/>
        </p:nvSpPr>
        <p:spPr>
          <a:xfrm>
            <a:off x="3788082" y="9128963"/>
            <a:ext cx="2644249" cy="56949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A64E8170-990C-8E8C-FEF8-75B685BE5D96}"/>
              </a:ext>
            </a:extLst>
          </p:cNvPr>
          <p:cNvSpPr/>
          <p:nvPr/>
        </p:nvSpPr>
        <p:spPr>
          <a:xfrm>
            <a:off x="6968358" y="9128963"/>
            <a:ext cx="2822027" cy="56949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97F8551F-5359-B6F9-DAD5-D1153B9C888A}"/>
              </a:ext>
            </a:extLst>
          </p:cNvPr>
          <p:cNvSpPr/>
          <p:nvPr/>
        </p:nvSpPr>
        <p:spPr>
          <a:xfrm>
            <a:off x="16758060" y="9951311"/>
            <a:ext cx="1167333" cy="5350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3114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0" nodeType="clickEffect">
                                  <p:stCondLst>
                                    <p:cond delay="0"/>
                                  </p:stCondLst>
                                  <p:childTnLst>
                                    <p:animEffect transition="out" filter="wipe(down)">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0" nodeType="clickEffect">
                                  <p:stCondLst>
                                    <p:cond delay="0"/>
                                  </p:stCondLst>
                                  <p:childTnLst>
                                    <p:animEffect transition="out" filter="wipe(down)">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4BA3C0-A444-CAD7-9B62-326A476C8419}"/>
              </a:ext>
            </a:extLst>
          </p:cNvPr>
          <p:cNvSpPr>
            <a:spLocks noGrp="1"/>
          </p:cNvSpPr>
          <p:nvPr>
            <p:ph type="ctrTitle"/>
          </p:nvPr>
        </p:nvSpPr>
        <p:spPr>
          <a:xfrm>
            <a:off x="7922419" y="730392"/>
            <a:ext cx="5829300" cy="1052688"/>
          </a:xfrm>
        </p:spPr>
        <p:txBody>
          <a:bodyPr>
            <a:normAutofit/>
          </a:bodyPr>
          <a:lstStyle/>
          <a:p>
            <a:r>
              <a:rPr lang="ja-JP" altLang="en-US" sz="4000"/>
              <a:t>教職教養ラストスパート</a:t>
            </a:r>
          </a:p>
        </p:txBody>
      </p:sp>
      <p:sp>
        <p:nvSpPr>
          <p:cNvPr id="3" name="字幕 2">
            <a:extLst>
              <a:ext uri="{FF2B5EF4-FFF2-40B4-BE49-F238E27FC236}">
                <a16:creationId xmlns:a16="http://schemas.microsoft.com/office/drawing/2014/main" id="{3EB80A4A-505A-C7F7-99AD-B1E2FCC686CF}"/>
              </a:ext>
            </a:extLst>
          </p:cNvPr>
          <p:cNvSpPr>
            <a:spLocks noGrp="1"/>
          </p:cNvSpPr>
          <p:nvPr>
            <p:ph type="subTitle" idx="1"/>
          </p:nvPr>
        </p:nvSpPr>
        <p:spPr>
          <a:xfrm>
            <a:off x="1655805" y="2136425"/>
            <a:ext cx="18708130" cy="9325183"/>
          </a:xfrm>
        </p:spPr>
        <p:txBody>
          <a:bodyPr>
            <a:normAutofit fontScale="92500" lnSpcReduction="10000"/>
          </a:bodyPr>
          <a:lstStyle/>
          <a:p>
            <a:pPr algn="l"/>
            <a:r>
              <a:rPr kumimoji="1" lang="ja-JP" altLang="en-US"/>
              <a:t>学習指導要領</a:t>
            </a:r>
            <a:endParaRPr kumimoji="1" lang="en-US" altLang="ja-JP"/>
          </a:p>
          <a:p>
            <a:pPr algn="l"/>
            <a:endParaRPr lang="en-US" altLang="ja-JP"/>
          </a:p>
          <a:p>
            <a:pPr algn="l"/>
            <a:r>
              <a:rPr lang="ja-JP" altLang="en-US" sz="3900"/>
              <a:t>１</a:t>
            </a:r>
            <a:r>
              <a:rPr lang="en-US" altLang="ja-JP" sz="3900"/>
              <a:t>【</a:t>
            </a:r>
            <a:r>
              <a:rPr lang="ja-JP" altLang="en-US" sz="3900"/>
              <a:t>第</a:t>
            </a:r>
            <a:r>
              <a:rPr lang="en-US" altLang="ja-JP" sz="3900"/>
              <a:t>4</a:t>
            </a:r>
            <a:r>
              <a:rPr lang="ja-JP" altLang="en-US" sz="3900"/>
              <a:t>　児童の発達の支援</a:t>
            </a:r>
            <a:r>
              <a:rPr lang="en-US" altLang="ja-JP" sz="3900"/>
              <a:t>】</a:t>
            </a:r>
          </a:p>
          <a:p>
            <a:pPr marL="268288" indent="-268288" algn="l"/>
            <a:r>
              <a:rPr lang="ja-JP" altLang="en-US" sz="3900"/>
              <a:t>２　特別な配慮を必要とする児童への指導</a:t>
            </a:r>
            <a:endParaRPr lang="en-US" altLang="ja-JP" sz="3900"/>
          </a:p>
          <a:p>
            <a:pPr marL="268288" indent="-268288" algn="l"/>
            <a:r>
              <a:rPr lang="ja-JP" altLang="en-US" sz="3900"/>
              <a:t>ウ　障害のある児童に対して，通級による指導を行い，特別の教育課程を編成する場合には，特別支援学校小学部・中学部学習指導要領第７章に示す</a:t>
            </a:r>
            <a:r>
              <a:rPr lang="ja-JP" altLang="en-US" sz="3900">
                <a:solidFill>
                  <a:srgbClr val="FF0000"/>
                </a:solidFill>
              </a:rPr>
              <a:t>自立活動</a:t>
            </a:r>
            <a:r>
              <a:rPr lang="ja-JP" altLang="en-US" sz="3900"/>
              <a:t>の内容を参考とし，具体的な目標や内容を定め，指導を行うものとする。その際，効果的な指導が行われるよう，各教科等と通級による指導との関連を図るなど，教師間の連携に努めるものとする。</a:t>
            </a:r>
            <a:endParaRPr lang="en-US" altLang="ja-JP" sz="3900"/>
          </a:p>
          <a:p>
            <a:pPr marL="268288" indent="-268288" algn="l"/>
            <a:endParaRPr lang="en-US" altLang="ja-JP" sz="3900"/>
          </a:p>
          <a:p>
            <a:pPr marL="268288" indent="-268288" algn="l"/>
            <a:r>
              <a:rPr lang="ja-JP" altLang="en-US" sz="3900"/>
              <a:t>エ　障害のある児童などについては，家庭，地域及び医療や福祉，保健，労働等の業務を行う関係機関との連携を図り，</a:t>
            </a:r>
            <a:r>
              <a:rPr lang="ja-JP" altLang="en-US" sz="3900">
                <a:solidFill>
                  <a:srgbClr val="FF0000"/>
                </a:solidFill>
              </a:rPr>
              <a:t>長期的な視点</a:t>
            </a:r>
            <a:r>
              <a:rPr lang="ja-JP" altLang="en-US" sz="3900"/>
              <a:t>で児童への教育的支援を行うために，</a:t>
            </a:r>
            <a:r>
              <a:rPr lang="ja-JP" altLang="en-US" sz="3900">
                <a:solidFill>
                  <a:srgbClr val="FF0000"/>
                </a:solidFill>
              </a:rPr>
              <a:t>個別の教育支援計画</a:t>
            </a:r>
            <a:r>
              <a:rPr lang="ja-JP" altLang="en-US" sz="3900"/>
              <a:t>を作成し活用することに努めるとともに，各教科等の指導に当たって，個々の児童の</a:t>
            </a:r>
            <a:r>
              <a:rPr lang="ja-JP" altLang="en-US" sz="3900">
                <a:solidFill>
                  <a:srgbClr val="FF0000"/>
                </a:solidFill>
              </a:rPr>
              <a:t>実態</a:t>
            </a:r>
            <a:r>
              <a:rPr lang="ja-JP" altLang="en-US" sz="3900"/>
              <a:t>を的確に把握し，</a:t>
            </a:r>
            <a:r>
              <a:rPr lang="ja-JP" altLang="en-US" sz="3900">
                <a:solidFill>
                  <a:srgbClr val="FF0000"/>
                </a:solidFill>
              </a:rPr>
              <a:t>個別の指導計画</a:t>
            </a:r>
            <a:r>
              <a:rPr lang="ja-JP" altLang="en-US" sz="3900"/>
              <a:t>を作成し活用することに努めるものとする。特に，特別支援学級に在籍する児童や通級による指導を受ける児童については，個々の児童の</a:t>
            </a:r>
            <a:r>
              <a:rPr lang="ja-JP" altLang="en-US" sz="3900">
                <a:solidFill>
                  <a:srgbClr val="FF0000"/>
                </a:solidFill>
              </a:rPr>
              <a:t>実態</a:t>
            </a:r>
            <a:r>
              <a:rPr lang="ja-JP" altLang="en-US" sz="3900"/>
              <a:t>を的確に把握し，</a:t>
            </a:r>
            <a:r>
              <a:rPr lang="ja-JP" altLang="en-US" sz="3900">
                <a:solidFill>
                  <a:srgbClr val="FF0000"/>
                </a:solidFill>
              </a:rPr>
              <a:t>個別の教育支援計画</a:t>
            </a:r>
            <a:r>
              <a:rPr lang="ja-JP" altLang="en-US" sz="3900"/>
              <a:t>や</a:t>
            </a:r>
            <a:r>
              <a:rPr lang="ja-JP" altLang="en-US" sz="3900">
                <a:solidFill>
                  <a:srgbClr val="FF0000"/>
                </a:solidFill>
              </a:rPr>
              <a:t>個別の指導計画</a:t>
            </a:r>
            <a:r>
              <a:rPr lang="ja-JP" altLang="en-US" sz="3900"/>
              <a:t>を作成し，効果的に活用するものとする。</a:t>
            </a:r>
            <a:endParaRPr lang="en-US" altLang="ja-JP" sz="3900"/>
          </a:p>
        </p:txBody>
      </p:sp>
      <p:sp>
        <p:nvSpPr>
          <p:cNvPr id="4" name="正方形/長方形 3">
            <a:extLst>
              <a:ext uri="{FF2B5EF4-FFF2-40B4-BE49-F238E27FC236}">
                <a16:creationId xmlns:a16="http://schemas.microsoft.com/office/drawing/2014/main" id="{CC170B26-F4CC-5B29-9A23-B9E36D3653D0}"/>
              </a:ext>
            </a:extLst>
          </p:cNvPr>
          <p:cNvSpPr/>
          <p:nvPr/>
        </p:nvSpPr>
        <p:spPr>
          <a:xfrm>
            <a:off x="14377363" y="5311499"/>
            <a:ext cx="1865270" cy="41470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CD357A33-36FE-6A2B-6447-81884E14CCB8}"/>
              </a:ext>
            </a:extLst>
          </p:cNvPr>
          <p:cNvSpPr/>
          <p:nvPr/>
        </p:nvSpPr>
        <p:spPr>
          <a:xfrm>
            <a:off x="8410075" y="8409415"/>
            <a:ext cx="2779293" cy="42176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04291E18-936A-80A8-F77C-780418F12163}"/>
              </a:ext>
            </a:extLst>
          </p:cNvPr>
          <p:cNvSpPr/>
          <p:nvPr/>
        </p:nvSpPr>
        <p:spPr>
          <a:xfrm>
            <a:off x="18817389" y="8320221"/>
            <a:ext cx="1200944" cy="51095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D3BFCB73-02AE-CE4E-BC78-72408E224D03}"/>
              </a:ext>
            </a:extLst>
          </p:cNvPr>
          <p:cNvSpPr/>
          <p:nvPr/>
        </p:nvSpPr>
        <p:spPr>
          <a:xfrm>
            <a:off x="1880667" y="8831179"/>
            <a:ext cx="3292912" cy="4050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7089A84A-541D-2C08-1EF4-76BA2CF4F189}"/>
              </a:ext>
            </a:extLst>
          </p:cNvPr>
          <p:cNvSpPr/>
          <p:nvPr/>
        </p:nvSpPr>
        <p:spPr>
          <a:xfrm>
            <a:off x="4770146" y="9273719"/>
            <a:ext cx="980949" cy="42176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580D21A2-01A1-B661-A856-4B613A4D1264}"/>
              </a:ext>
            </a:extLst>
          </p:cNvPr>
          <p:cNvSpPr/>
          <p:nvPr/>
        </p:nvSpPr>
        <p:spPr>
          <a:xfrm>
            <a:off x="9327725" y="9273719"/>
            <a:ext cx="3152273" cy="42176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1AF9584D-044D-D87C-F1A9-D8694BA2ECAF}"/>
              </a:ext>
            </a:extLst>
          </p:cNvPr>
          <p:cNvSpPr/>
          <p:nvPr/>
        </p:nvSpPr>
        <p:spPr>
          <a:xfrm>
            <a:off x="4770147" y="10138022"/>
            <a:ext cx="858144" cy="42176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C1ABB268-F447-D457-F254-1C259FC6349C}"/>
              </a:ext>
            </a:extLst>
          </p:cNvPr>
          <p:cNvSpPr/>
          <p:nvPr/>
        </p:nvSpPr>
        <p:spPr>
          <a:xfrm>
            <a:off x="9260932" y="10153855"/>
            <a:ext cx="4202820" cy="42176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13D17F80-436C-0BF6-993B-F78DF1D3639E}"/>
              </a:ext>
            </a:extLst>
          </p:cNvPr>
          <p:cNvSpPr/>
          <p:nvPr/>
        </p:nvSpPr>
        <p:spPr>
          <a:xfrm>
            <a:off x="13968248" y="10127448"/>
            <a:ext cx="3064709" cy="5684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8551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par>
                                <p:cTn id="18" presetID="22" presetClass="exit" presetSubtype="4" fill="hold" grpId="0" nodeType="withEffect">
                                  <p:stCondLst>
                                    <p:cond delay="0"/>
                                  </p:stCondLst>
                                  <p:childTnLst>
                                    <p:animEffect transition="out" filter="wipe(down)">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4" fill="hold" grpId="0" nodeType="clickEffect">
                                  <p:stCondLst>
                                    <p:cond delay="0"/>
                                  </p:stCondLst>
                                  <p:childTnLst>
                                    <p:animEffect transition="out" filter="wipe(down)">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xit" presetSubtype="4" fill="hold" grpId="0" nodeType="clickEffect">
                                  <p:stCondLst>
                                    <p:cond delay="0"/>
                                  </p:stCondLst>
                                  <p:childTnLst>
                                    <p:animEffect transition="out" filter="wipe(down)">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xit" presetSubtype="4" fill="hold" grpId="0" nodeType="clickEffect">
                                  <p:stCondLst>
                                    <p:cond delay="0"/>
                                  </p:stCondLst>
                                  <p:childTnLst>
                                    <p:animEffect transition="out" filter="wipe(down)">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xit" presetSubtype="4" fill="hold" grpId="0" nodeType="clickEffect">
                                  <p:stCondLst>
                                    <p:cond delay="0"/>
                                  </p:stCondLst>
                                  <p:childTnLst>
                                    <p:animEffect transition="out" filter="wipe(down)">
                                      <p:cBhvr>
                                        <p:cTn id="39" dur="500"/>
                                        <p:tgtEl>
                                          <p:spTgt spid="11"/>
                                        </p:tgtEl>
                                      </p:cBhvr>
                                    </p:animEffect>
                                    <p:set>
                                      <p:cBhvr>
                                        <p:cTn id="40" dur="1" fill="hold">
                                          <p:stCondLst>
                                            <p:cond delay="499"/>
                                          </p:stCondLst>
                                        </p:cTn>
                                        <p:tgtEl>
                                          <p:spTgt spid="11"/>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xit" presetSubtype="4" fill="hold" grpId="0" nodeType="clickEffect">
                                  <p:stCondLst>
                                    <p:cond delay="0"/>
                                  </p:stCondLst>
                                  <p:childTnLst>
                                    <p:animEffect transition="out" filter="wipe(down)">
                                      <p:cBhvr>
                                        <p:cTn id="44" dur="500"/>
                                        <p:tgtEl>
                                          <p:spTgt spid="12"/>
                                        </p:tgtEl>
                                      </p:cBhvr>
                                    </p:animEffect>
                                    <p:set>
                                      <p:cBhvr>
                                        <p:cTn id="45"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4BA3C0-A444-CAD7-9B62-326A476C8419}"/>
              </a:ext>
            </a:extLst>
          </p:cNvPr>
          <p:cNvSpPr>
            <a:spLocks noGrp="1"/>
          </p:cNvSpPr>
          <p:nvPr>
            <p:ph type="ctrTitle"/>
          </p:nvPr>
        </p:nvSpPr>
        <p:spPr>
          <a:xfrm>
            <a:off x="7922419" y="730392"/>
            <a:ext cx="5829300" cy="1052688"/>
          </a:xfrm>
        </p:spPr>
        <p:txBody>
          <a:bodyPr>
            <a:normAutofit/>
          </a:bodyPr>
          <a:lstStyle/>
          <a:p>
            <a:r>
              <a:rPr lang="ja-JP" altLang="en-US" sz="4000"/>
              <a:t>教職教養ラストスパート</a:t>
            </a:r>
          </a:p>
        </p:txBody>
      </p:sp>
      <p:sp>
        <p:nvSpPr>
          <p:cNvPr id="3" name="字幕 2">
            <a:extLst>
              <a:ext uri="{FF2B5EF4-FFF2-40B4-BE49-F238E27FC236}">
                <a16:creationId xmlns:a16="http://schemas.microsoft.com/office/drawing/2014/main" id="{3EB80A4A-505A-C7F7-99AD-B1E2FCC686CF}"/>
              </a:ext>
            </a:extLst>
          </p:cNvPr>
          <p:cNvSpPr>
            <a:spLocks noGrp="1"/>
          </p:cNvSpPr>
          <p:nvPr>
            <p:ph type="subTitle" idx="1"/>
          </p:nvPr>
        </p:nvSpPr>
        <p:spPr>
          <a:xfrm>
            <a:off x="1556951" y="2136425"/>
            <a:ext cx="18337427" cy="8943057"/>
          </a:xfrm>
        </p:spPr>
        <p:txBody>
          <a:bodyPr>
            <a:normAutofit lnSpcReduction="10000"/>
          </a:bodyPr>
          <a:lstStyle/>
          <a:p>
            <a:pPr algn="l"/>
            <a:r>
              <a:rPr kumimoji="1" lang="ja-JP" altLang="en-US"/>
              <a:t>学習指導要領</a:t>
            </a:r>
            <a:endParaRPr kumimoji="1" lang="en-US" altLang="ja-JP"/>
          </a:p>
          <a:p>
            <a:pPr algn="l"/>
            <a:endParaRPr lang="en-US" altLang="ja-JP"/>
          </a:p>
          <a:p>
            <a:pPr algn="l"/>
            <a:r>
              <a:rPr lang="ja-JP" altLang="en-US"/>
              <a:t>１</a:t>
            </a:r>
            <a:r>
              <a:rPr lang="en-US" altLang="ja-JP"/>
              <a:t>【</a:t>
            </a:r>
            <a:r>
              <a:rPr lang="ja-JP" altLang="en-US"/>
              <a:t>第</a:t>
            </a:r>
            <a:r>
              <a:rPr lang="en-US" altLang="ja-JP"/>
              <a:t>4</a:t>
            </a:r>
            <a:r>
              <a:rPr lang="ja-JP" altLang="en-US"/>
              <a:t>　児童の発達の支援</a:t>
            </a:r>
            <a:r>
              <a:rPr lang="en-US" altLang="ja-JP"/>
              <a:t>】</a:t>
            </a:r>
          </a:p>
          <a:p>
            <a:pPr marL="268288" indent="-268288" algn="l"/>
            <a:r>
              <a:rPr lang="ja-JP" altLang="en-US"/>
              <a:t>２　特別な配慮を必要とする児童への指導</a:t>
            </a:r>
            <a:endParaRPr lang="en-US" altLang="ja-JP"/>
          </a:p>
          <a:p>
            <a:pPr marL="268288" indent="-268288" algn="l"/>
            <a:r>
              <a:rPr lang="en-US" altLang="ja-JP"/>
              <a:t>(2) </a:t>
            </a:r>
            <a:r>
              <a:rPr lang="ja-JP" altLang="en-US"/>
              <a:t>海外から帰国した児童や外国人の児童の指導</a:t>
            </a:r>
            <a:endParaRPr lang="en-US" altLang="ja-JP"/>
          </a:p>
          <a:p>
            <a:pPr marL="268288" indent="-268288" algn="l"/>
            <a:endParaRPr lang="en-US" altLang="ja-JP"/>
          </a:p>
          <a:p>
            <a:pPr marL="268288" indent="-268288" algn="l"/>
            <a:r>
              <a:rPr lang="ja-JP" altLang="en-US"/>
              <a:t>ア　海外から帰国した児童などについては，学校生活への適応を図るとともに，</a:t>
            </a:r>
            <a:r>
              <a:rPr lang="ja-JP" altLang="en-US">
                <a:solidFill>
                  <a:srgbClr val="FF0000"/>
                </a:solidFill>
              </a:rPr>
              <a:t>外国における生活経験</a:t>
            </a:r>
            <a:r>
              <a:rPr lang="ja-JP" altLang="en-US"/>
              <a:t>を生かすなどの適切な指導を行うものとする。</a:t>
            </a:r>
            <a:endParaRPr lang="en-US" altLang="ja-JP"/>
          </a:p>
          <a:p>
            <a:pPr marL="268288" indent="-268288" algn="l"/>
            <a:endParaRPr lang="en-US" altLang="ja-JP"/>
          </a:p>
          <a:p>
            <a:pPr marL="268288" indent="-268288" algn="l"/>
            <a:r>
              <a:rPr lang="ja-JP" altLang="en-US"/>
              <a:t>イ　日本語の習得に困難のある児童については，個々の児童の</a:t>
            </a:r>
            <a:r>
              <a:rPr lang="ja-JP" altLang="en-US">
                <a:solidFill>
                  <a:srgbClr val="FF0000"/>
                </a:solidFill>
              </a:rPr>
              <a:t>実態</a:t>
            </a:r>
            <a:r>
              <a:rPr lang="ja-JP" altLang="en-US"/>
              <a:t>に応じた指導内容や指導方法の工夫を組織的かつ計画的に行うものとする。特に，通級による日本語指導については，教師間の連携に努め，指導についての計画を個別に作成することなどにより，効果的な指導に努めるものとする。</a:t>
            </a:r>
            <a:endParaRPr lang="en-US" altLang="ja-JP"/>
          </a:p>
        </p:txBody>
      </p:sp>
      <p:sp>
        <p:nvSpPr>
          <p:cNvPr id="4" name="正方形/長方形 3">
            <a:extLst>
              <a:ext uri="{FF2B5EF4-FFF2-40B4-BE49-F238E27FC236}">
                <a16:creationId xmlns:a16="http://schemas.microsoft.com/office/drawing/2014/main" id="{56AF83FB-DA45-0C9F-CBC9-A2A8643937E8}"/>
              </a:ext>
            </a:extLst>
          </p:cNvPr>
          <p:cNvSpPr/>
          <p:nvPr/>
        </p:nvSpPr>
        <p:spPr>
          <a:xfrm>
            <a:off x="3579959" y="7121954"/>
            <a:ext cx="5354051" cy="5350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5A2D8B5E-CE6C-E44D-2AFD-C7D91EF61C8E}"/>
              </a:ext>
            </a:extLst>
          </p:cNvPr>
          <p:cNvSpPr/>
          <p:nvPr/>
        </p:nvSpPr>
        <p:spPr>
          <a:xfrm>
            <a:off x="16844210" y="8568290"/>
            <a:ext cx="1022685" cy="55908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2874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3877</Words>
  <Application>Microsoft Office PowerPoint</Application>
  <PresentationFormat>ユーザー設定</PresentationFormat>
  <Paragraphs>134</Paragraphs>
  <Slides>25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25</vt:i4>
      </vt:variant>
    </vt:vector>
  </HeadingPairs>
  <TitlesOfParts>
    <vt:vector size="29" baseType="lpstr">
      <vt:lpstr>Arial</vt:lpstr>
      <vt:lpstr>Calibri</vt:lpstr>
      <vt:lpstr>Calibri Light</vt:lpstr>
      <vt:lpstr>Office テーマ</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lpstr>教職教養ラストスパート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3715</dc:creator>
  <cp:lastModifiedBy>3715</cp:lastModifiedBy>
  <cp:revision>1</cp:revision>
  <dcterms:created xsi:type="dcterms:W3CDTF">2023-06-23T02:02:31Z</dcterms:created>
  <dcterms:modified xsi:type="dcterms:W3CDTF">2023-06-27T06:21:59Z</dcterms:modified>
</cp:coreProperties>
</file>